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9" r:id="rId4"/>
    <p:sldId id="260" r:id="rId5"/>
    <p:sldId id="347" r:id="rId6"/>
    <p:sldId id="343" r:id="rId7"/>
    <p:sldId id="345" r:id="rId8"/>
    <p:sldId id="346" r:id="rId9"/>
    <p:sldId id="344" r:id="rId10"/>
    <p:sldId id="261" r:id="rId11"/>
    <p:sldId id="351" r:id="rId12"/>
    <p:sldId id="350" r:id="rId13"/>
    <p:sldId id="348" r:id="rId14"/>
    <p:sldId id="355" r:id="rId15"/>
    <p:sldId id="342" r:id="rId16"/>
    <p:sldId id="262" r:id="rId17"/>
    <p:sldId id="352" r:id="rId18"/>
    <p:sldId id="263" r:id="rId19"/>
    <p:sldId id="353" r:id="rId20"/>
    <p:sldId id="264" r:id="rId21"/>
    <p:sldId id="267" r:id="rId22"/>
    <p:sldId id="354" r:id="rId23"/>
    <p:sldId id="268" r:id="rId24"/>
    <p:sldId id="269" r:id="rId25"/>
    <p:sldId id="270" r:id="rId26"/>
    <p:sldId id="271" r:id="rId27"/>
    <p:sldId id="272" r:id="rId28"/>
    <p:sldId id="273" r:id="rId29"/>
    <p:sldId id="274" r:id="rId30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8"/>
  </p:normalViewPr>
  <p:slideViewPr>
    <p:cSldViewPr>
      <p:cViewPr>
        <p:scale>
          <a:sx n="120" d="100"/>
          <a:sy n="120" d="100"/>
        </p:scale>
        <p:origin x="-8" y="1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5T21:19:01.47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24575,'28'0'0,"-6"0"0,2 0 0,-7 0 0,25 0 0,-19 0 0,18 0 0,-14 0 0,-7 0 0,12 0 0,-9 0 0,4 0 0,1 0 0,0 0 0,-1 0 0,1 0 0,0 0 0,-1 0 0,7 0 0,-5 0 0,10 0 0,-10 0 0,4 0 0,-5 0 0,-1 5 0,1-4 0,5 7 0,-3-3 0,3 1 0,-6 2 0,1-3 0,0 0 0,-5 3 0,3-3 0,-8 0 0,4 3 0,-5-7 0,-4 6 0,2-6 0,-6 2 0,7 1 0,-8-3 0,8 2 0,-7-3 0,7 4 0,-8-3 0,8 3 0,-3-4 0,4 0 0,0 0 0,-5 0 0,4 0 0,-3 0 0,4 0 0,0 0 0,-1 0 0,1 0 0,0 0 0,0 0 0,0 0 0,4 0 0,-2 0 0,2 0 0,-4 0 0,5 0 0,1 0 0,-1 0 0,5 0 0,-4 0 0,4 0 0,-4 4 0,4-3 0,-4 6 0,4-6 0,1 4 0,0-5 0,-5 3 0,3-2 0,-3 3 0,0-4 0,3 0 0,-3 0 0,0 0 0,4 0 0,-9 0 0,3 0 0,1 0 0,-4 0 0,0 0 0,-3 0 0,-2 0 0,4 0 0,-4 0 0,3 0 0,-8 0 0,8 0 0,-7 0 0,6 0 0,-2 0 0,0 0 0,3-4 0,-8 3 0,4-6 0,0 6 0,-4-6 0,4 6 0,-4-2 0,-4 0 0,-7 2 0,-6-3 0,-7 4 0,-1 0 0,-5 0 0,-19 0 0,9 0 0,-14 0 0,19 0 0,-1 0 0,0 0 0,0 0 0,0 0 0,1 0 0,-1 0 0,0 0 0,0 0 0,0 0 0,1 0 0,4 0 0,-4 0 0,4 0 0,-5 0 0,0 0 0,1 0 0,-1 0 0,5 0 0,-4 0 0,4 0 0,-5 0 0,5 0 0,-3 0 0,3 0 0,-5 0 0,0 0 0,0 0 0,1-4 0,-1 3 0,0-7 0,0 7 0,0-3 0,1 4 0,-1-5 0,0 4 0,0-3 0,0 4 0,5 0 0,-3 0 0,8 0 0,-9 0 0,9 0 0,-4 0 0,0 0 0,-1 0 0,0 0 0,-3 0 0,8 0 0,-4 0 0,0 0 0,4 0 0,-9 4 0,9-3 0,-4 3 0,1 1 0,2-4 0,-7 3 0,8-4 0,-9 0 0,4 0 0,0 0 0,1 0 0,6 0 0,-1 0 0,0 0 0,4 0 0,-3 0 0,7 0 0,-7 0 0,7 0 0,-2 0 0,3 0 0,0 0 0,0 0 0,1 0 0,-1 0 0,0 0 0,0 3 0,1-2 0,-1 6 0,1-6 0,-1 2 0,1-3 0,0 0 0,-3 0 0,-2 0 0,1 0 0,-12 0 0,9 0 0,-7 0 0,9 0 0,5 0 0,-1 0 0,7-3 0,11-6 0,-4 4 0,6-3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5T21:19:57.16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12806 4922 24575,'20'0'0,"31"0"0,-4 0 0,25 0 0,-10 0 0,-11 0 0,0 0 0,16 0 0,-9 0 0,-2 0 0,-5 0 0,19-5 0,-16 4 0,1-14 0,-7 12 0,5-11 0,-17 4 0,9-1 0,-10-7 0,5 6 0,0-7 0,-5 4 0,4-5 0,-4 1 0,5-1 0,0-1 0,0 1 0,-4-5 0,-2 5 0,0-5 0,-10 7 0,8-1 0,-14 2 0,5-5 0,-6 3 0,1-7 0,-1 8 0,1-9 0,-4 4 0,4-5 0,-4 0 0,4 1 0,-3-1 0,2 0 0,-2 0 0,-1 0 0,4-5 0,-8 4 0,5-10 0,-1 4 0,-3-5 0,4-1 0,-5-5 0,0 4 0,1-11 0,-1 16 0,0-8 0,-5 16 0,0-5 0,-5 7 0,0-1 0,0-6 0,0-7 0,-4 5 0,-13-23 0,0 21 0,-16-17 0,0 6 0,-8-3 0,-4 0 0,-7 0 0,-8 0 0,8 15 0,-10-3 0,14 19 0,-14-2 0,-1 1 0,-1-1 0,-20-2 0,30 12 0,-30-9 0,28 14 0,-15-9 0,1 5 0,-26-1-435,19 1 435,-19-1 0,18 7 0,-10-5 0,-2 9 0,38-3 0,-1-2 0,-46 0 0,1-6-564,41 6 0,0 0 564,6 4 0,1-1 0,-8-2 0,0 0 0,-1 2 0,1 0 0,-1-3 0,0 0 0,-2 3 0,3 0-607,-35-7 607,42 10 0,1 1-200,-25-11 200,-22 10 0,9-10-155,36 7 0,-1 0 155,-40-9 0,41 6 0,-1 1 0,-44-7 0,-1 0 0,40 6 0,-1 0 0,0 0 0,0 0 0,0 0 0,-1 0 0,-3 0 0,1 0 0,7 3 0,0 0 0,-7-2 0,-1 0 0,8 5 0,0 0 0,-2-5 0,-2 0 0,1 2 0,0 0 0,4-2 0,-1-2 0,-7 1 0,-1 0 0,3 0 0,1 0 0,0 0 0,-1 0 0,-3 0 0,1 0 0,7 1 0,1-1 0,-6 0 0,3 0 0,-27 0 0,23 0 0,2 1 0,-6-1 0,0 4 0,0-2 0,3-4 0,3 8 0,-2 0 0,-16-9 0,-7 4 0,33 0 0,1-1 0,-21 1 1061,-27-6-1061,12 5 0,6 1 0,7-5 0,22 11 0,0-1 0,-27-9 0,-12 8 0,13-3 0,14 5 0,-8 0 0,1-6 0,0 5 0,-1-4 625,1 5-625,0 0 0,-17 0 0,26 0 0,-39 0 0,31 0 0,-6 0 216,0 0-216,18 0 778,-13 0-778,-1 5 0,1-4 0,7 5 0,-6-6 0,13 0 0,-13 0 0,13 0 0,-6 0 0,1 0 0,-11 0 0,13 0 0,-15 0 0,9 0 0,6 0 0,8-3 0,1-1 0,0 3 0,-42-11 0,35 11 0,-39-11 0,11 5 0,-13-6-1178,12 0 1178,6 1 0,7 5-84,-3-4 84,5 5 0,-2-6 0,-5 0 0,8 0 0,-1 0 0,1 6 0,0-5 0,6 5 0,-4-1 1173,11-2-1173,-11 7 89,11-7-89,-19 2 0,24-4 0,-31-1 0,38 1 0,-46-7 0,22-1 0,-20-6 0,3 0 0,27 3 0,10 9 0,-2 0 0,-20-11 0,18 11 0,0 0 0,-14-6 0,-8 2 0,18 0 0,-13 4 0,-1-9 0,1 9 0,0-4 0,6 1 0,-4 3 0,4-9 0,1 5 0,1-1 0,1-3 0,4 8 0,-4-8 0,-1 8 0,6-8 0,-6 4 0,8 0 0,-1 1 0,-22-8 0,9 10 0,-18-21 0,15 16 0,-7-11 0,6 1 0,1 4 0,2-3 0,-10-8 0,17 15 0,7-5 0,2 2 0,8 9 0,-1-6 0,1 0 0,0-2 0,-23-12 0,11 2 0,-4-1 0,6 1 0,1 1 0,4-1 0,1 0 0,12 1 0,-6 0 0,12 1 0,-6 0 0,12 2 0,1 0 0,6 1 0,-1 0 0,5 0 0,1 5 0,-1-3 0,8 8 0,-6-9 0,7 9 0,-4-4 0,5 5 0,0 0 0,4 0 0,0 0 0,0 0 0,0 4 0,0-3 0,0 4 0,0-5 0,0 0 0,3 0 0,2 0 0,4 0 0,-1 0 0,0 4 0,4-3 0,-3 7 0,3-7 0,0 7 0,-3-3 0,6 4 0,-2 0 0,4-5 0,0 4 0,-4-7 0,3 6 0,-3-6 0,4 7 0,-4-7 0,3 6 0,-3-2 0,0 4 0,-2 0 0,1 0 0,-3 0 0,3 0 0,-1 0 0,-2 3 0,3-2 0,-5 6 0,5-2 0,-3 0 0,2 2 0,1-3 0,-3 1 0,2 2 0,-3-3 0,0 1 0,-1 2 0,1-5 0,-4 2 0,-7 0 0,-6 0 0,-12 4 0,-2 0 0,-37 0 0,24 0 0,-19 0 0,33 0 0,9 0 0,1 0 0,5 0 0,5 0 0,7 4 0,13 1 0,0 4 0,8 0 0,-3 0 0,5 0 0,-6 0 0,5-4 0,-9 2 0,4-6 0,-10 3 0,4-4 0,-7 0 0,3 0 0,-5 0 0,1 0 0,-1 0 0,1 0 0,0 0 0,-1 0 0,1 0 0,-1 0 0,1 0 0,4 0 0,-4 0 0,8 0 0,-7 0 0,3 0 0,-5 0 0,1 0 0,-1 0 0,1 0 0,-4 3 0,0 1 0,-4 3 0,0 1 0,0-1 0,0 1 0,0 0 0,0-1 0,0 1 0,0 4 0,0-4 0,0 8 0,0-7 0,0 6 0,0-6 0,0 3 0,0-5 0,0 1 0,0 0 0,0-1 0,0 1 0,0-7 0,8-14 0,6-2 0,-2-3 0,0 9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5T21:20:16.84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1 24575,'77'0'0,"-25"0"0,2 0 0,2 0 0,0 0 0,0 0 0,-6 0 0,-9 0 0,45 0 0,-40 0 0,33 0 0,-56 0 0,-1 0 0,-6 0 0,6 0 0,-4 0 0,4 0 0,-1 0 0,-3 0 0,4 0 0,0 0 0,-4 0 0,4 0 0,-6 0 0,1 0 0,-4 0 0,3 0 0,-8 0 0,8 0 0,-7 0 0,7 0 0,-8 0 0,4 0 0,0 0 0,-4 0 0,8 3 0,-7-2 0,7 3 0,-8-1 0,8-2 0,-7 6 0,2-6 0,-3 2 0,0 1 0,-1-4 0,5 4 0,-3-4 0,2 0 0,-3 0 0,0 0 0,-1 0 0,1 0 0,-1 0 0,-3 0 0,-1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5T21:20:18.65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0 24575,'16'0'0,"-2"0"0,7 0 0,7 0 0,-4 0 0,27 0 0,-13 0 0,9 0 0,-2 0 0,-9 0 0,11 0 0,-7 0 0,0 0 0,-5 0 0,4 0 0,-10 0 0,4 0 0,-5 0 0,0 0 0,-5 0 0,-2 0 0,-4 0 0,0 0 0,-4 0 0,2 0 0,-6 0 0,3 0 0,-1 0 0,-2 0 0,3 0 0,-5 0 0,1 0 0,0 0 0,-1 0 0,5 0 0,-3 0 0,2 0 0,1 0 0,-3 0 0,2 0 0,-3 0 0,0 0 0,-1 0 0,1 0 0,0 0 0,-4 0 0,-1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5T21:20:21.77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1 24575,'16'0'0,"14"0"0,13 0 0,18 0 0,2 0 0,24 0 0,-5 5-705,-26-5 0,2 1 705,-3 8 0,0 1 0,13-6 0,2 1 0,0 12 0,0 1-686,4-5 0,2-1 686,4 3 0,1 0 0,0 0 0,1-1 0,5-2 0,1 1 0,-6 2 0,-1 1 0,-1-4 0,1 0 0,-1 2 0,1 1 0,-5-3 0,0-1 0,0 1 0,-1 0 0,-5 2 0,-2 0-506,-4-6 0,0-1 506,-5 3 0,0 0 0,0-2 0,-2-2 0,-3 1 0,-1-1 0,1 1 0,-1 0 0,46 5 0,-3 1 0,-23-1 0,11 0 0,-19-5 0,13 3 0,-7-3 0,-1 4 917,-7 1-917,6-1 1706,-13 0-1706,-1 0 1171,-2 0-1171,-11-1 0,4 0 0,-6 0 0,0 5 0,-5 0 0,4 5 0,-10-2 0,-1-3 0,-1 2 0,-9-3 0,4 3 0,-5 0 0,5 6 0,-3-5 0,3 5 0,0-6 0,-3 5 0,8-2 0,-4 2 0,5-3 0,0-1 0,-1 1 0,-4-1 0,4 0 0,-9-5 0,-1 0 0,-1-5 0,-7 0 0,2 0 0,-3-1 0,-1-3 0,-2 3 0,-2-3 0,-3 3 0,0 1 0,3-1 0,1 1 0,1 4 0,1-4 0,-1 8 0,-1-7 0,3 2 0,-2-3 0,-1 0 0,-1-1 0,0-3 0,-2-3 0,2-10 0,-3-8 0,0-18 0,0 4 0,0-9 0,0 6 0,0 5 0,0 1 0,0 1 0,0 9 0,0 0 0,0 6 0,0 5 0,0-1 0,0 20 0,0 1 0,0 19 0,0 2 0,0-5 0,0-1 0,0-1 0,0-4 0,0-1 0,0 0 0,0-5 0,0 0 0,0-4 0,0-2 0,0-3 0,0 0 0,0-1 0,0 1 0,0-1 0,0 1 0,0-1 0,0 0 0,-3-3 0,-1 0 0,-3-8 0,0 3 0,-1-6 0,-4 3 0,-6-5 0,-5 4 0,-10-3 0,-8 7 0,-14-4 0,-9 5 0,-6 0 0,-8 0 0,12 0 0,-10 0 0,13 0 0,-1 0 0,3 0 0,12 0 0,8 0 0,13 0 0,10 0 0,6 0 0,8-9 0,0-6 0,4-10 0,0 10 0,0 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5T21:20:24.38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0 186 24575,'7'0'0,"5"0"0,0 0 0,10 0 0,1 8 0,4-6 0,7 10 0,0-1 0,13 0 0,-11 7 0,9-6 0,-16 5 0,10-10 0,-15 8 0,9-9 0,-20 6 0,8-3 0,-12-1 0,2-1 0,-7-5 0,-13-8 0,-30-22 0,-2-1 0,-20-12 0,17 8 0,7 7 0,2 1 0,12 11 0,2 1 0,8 5 0,1 0 0,4 3 0,1 2 0,-1 3 0,1 0 0,0-3 0,-1 2 0,0-3 0,0 1 0,1 2 0,0-2 0,6 3 0,10 0 0,10 0 0,8 0 0,1 0 0,0 0 0,5 0 0,-4 0 0,5 0 0,-7 0 0,-4 0 0,4 0 0,-9 0 0,3 0 0,-4-4 0,0 3 0,-4-6 0,3 6 0,-8-6 0,4 6 0,0-6 0,-4 6 0,8-7 0,-7 4 0,7-1 0,-8-2 0,8 3 0,-7-1 0,2-2 0,-3 6 0,0-6 0,-1 6 0,1-2 0,-4 0 0,3 2 0,-7-3 0,3 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4T08:08:49.94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2624 24575,'62'0'0,"31"0"0,-33 0 0,-4-2 0,-1-2 0,-4-3 0,36-11 0,-17 0 0,8-1 0,-18-3 0,1-2 0,-12 8 0,0 1-728,21-10 0,-2-1 728,-20 4 0,-4 0 0,48-18 0,-43 14 0,-1-1 0,29-17 0,-3 2 0,-24 15 0,-4 1 0,-3-9 90,14 0-1,-1 2-89,-18 4 0,10-3 0,1 0 0,-7 2 312,36-25-312,-37 21 0,23-13 0,-4-1 0,-12 7 0,3-10 733,-15 14-733,-7-12 232,8-1-232,-14-4 0,4-8 0,0 6 0,-3-13 0,3 13 0,0-6 0,1 8 0,5 4 0,0 1 0,4 6 0,2 4 0,4-4 0,-5 10 0,4-9 0,-4 9 0,1-9 0,-2 3 0,4-19 0,-13 18 0,11-21 0,-14 29 0,6-9 0,5 10 0,1 5 0,-1 5 0,3 6 0,-10 6 0,10-1 0,-10 4 0,10-3 0,-10 4 0,4-1 0,0-2 0,-4 3 0,5-5 0,-7 0 0,1 5 0,0 1 0,5 4 0,-4 0 0,4 0 0,-10 0 0,4 0 0,-4 0 0,-1 0 0,0 0 0,-5 0 0,0 0 0,0 0 0,-1 0 0,1 0 0,0 0 0,-4 0 0,3 0 0,-8-3 0,8 2 0,-4-3 0,1 4 0,-2 0 0,-13 0 0,-4 0 0,-10 0 0,-1 0 0,0 0 0,0-3 0,-5-2 0,4-4 0,-4-4 0,5 4 0,1-4 0,-6 0 0,8 4 0,-7-4 0,8 5 0,0 0 0,-3-1 0,8 2 0,-4-1 0,4 3 0,0-2 0,1 7 0,-1-7 0,0 6 0,0-3 0,1 1 0,-5 2 0,3-6 0,-7 3 0,3-8 0,-4 2 0,0-6 0,0 3 0,0 0 0,4-3 0,-3 10 0,10-5 0,-5 10 0,14-2 0,9 3 0,7 0 0,7 0 0,0 4 0,-3 1 0,5 8 0,5-2 0,-4 6 0,10-1 0,-10 3 0,10-4 0,-10 2 0,-1-6 0,-6 2 0,-5-5 0,-5 0 0,0 0 0,-4-4 0,-1 3 0,-2-3 0,-2 8 0,-3 0 0,0 5 0,0 0 0,0 7 0,0-9 0,0 4 0,0-12 0,0 1 0,0 0 0,0-1 0,-3 0 0,2 0 0,-6 1 0,3-1 0,-4 1 0,4-1 0,-3 1 0,3 0 0,-4 3 0,0 2 0,3 0 0,-7 3 0,7-4 0,-4 5 0,2 0 0,2 0 0,-3-4 0,-1 3 0,2-8 0,2 4 0,1-5 0,1 1 0,2 0 0,-2 3 0,-1-2 0,3 7 0,-2-3 0,-1 3 0,3 1 0,-6 0 0,6-4 0,-3-1 0,0-5 0,4 1 0,-4-1 0,4 1 0,0-1 0,0 4 0,0 13 0,0-12 0,0 6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4T08:08:53.96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24575,'27'0'0,"10"0"0,-13 0 0,11 0 0,-1 0 0,-5 0 0,16 0 0,-14 0 0,14 0 0,-4 0 0,-5 0 0,9 0 0,-10 0 0,5 0 0,-10 0 0,2 0 0,-9 0 0,5 0 0,-1 0 0,1 0 0,0 0 0,-1 0 0,1 0 0,0 0 0,-5 0 0,3 0 0,-3 0 0,0 4 0,-2-3 0,-4 3 0,-4-4 0,3 0 0,-7 0 0,6 0 0,-6 0 0,3 3 0,-1-2 0,-2 2 0,7-3 0,-7 4 0,6-3 0,-3 2 0,1-3 0,-2 0 0,-7 3 0,3-2 0,-7 6 0,4-7 0,-4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5T21:19:11.0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1,'81'0,"2"0,-13 0,10 0,7 0,-8 0,5 0,-17 0,0 0,5 0,-2 0,-12 0,-7 0,3 0,24 0,-15 0,-2 0,-13 0,5 0,-11 0,11 0,-17 0,9 0,-15 0,8 0,-9 0,5 0,-7 0,1 0,0 0,0 0,-6 0,5 0,-4 0,4 0,1 0,-5 0,3 0,-7 0,2 0,-4 0,5 0,-4 0,3 0,1 0,-4 4,4-3,-5 6,-1-6,6 3,-4-4,4 0,-5 0,0 0,4 0,-3 0,9 0,-4 0,-1 0,5 0,-9 0,4 0,-5 0,-1 0,5 0,-8 0,10 0,-14 0,10 0,-7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5T21:19:13.0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0,'83'0,"-12"0,-11 0,4 0,8 0,14 0,-21 0,-13 0,-2 0,7 0,-7 0,0 0,2 0,24 0,-13 0,0 0,6 0,-13 0,6 0,-8 0,-6 0,5 0,-5 0,-5 0,2 0,-4 5,1-4,4 8,-11-7,4 2,-10-4,10 4,-10-2,4 2,-5-4,-5 0,3 0,-3 4,0-3,4 3,-9 0,8-3,-8 3,4-1,-5-2,4 3,-3 0,4-3,-5 3,0-4,0 0,-1 0,0 0,0 0,-1 0,0-4,0 0,1-1,-1-1,0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5T21:19:22.38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4508 3938 24575,'29'0'0,"-3"0"0,27 0 0,-15 0 0,28 0 0,-9 0 0,14-6 0,-1-5 0,0-8 0,0-4 0,-6-5 0,4-2 0,-10-9 0,22-5 0,-16-11 0,18 2 0,-13-9-1726,1-1 1726,-9 1 0,-26 25 0,-1-2-39,24-29 39,-7 6 0,-17 21 0,0 0 0,12-22 0,-15 22 0,-1-2 0,18-37 0,-11 0 0,-12 13-232,-6 17 1,-1 0 231,-4-21 0,0 22 0,-2 0 0,-5-37 0,-2 6 0,-5 13 0,-6-24 0,-18 27 0,-8-18 0,-24 9 0,0 10 0,-6-5 0,-7 5 0,33 27 0,0 2 0,-24-12 0,-14-20 0,15 28 0,-8-10 0,-3 11 0,13 6 0,-4 7 1679,6 2-1679,1 1 42,-1 9-42,0-9 0,-14 8 0,23-2 507,-21 4-507,25 0 0,-20 0 0,6 0 0,-6 0 0,14 5 0,-5-4 0,5 9 0,-22-10 0,18 10 0,-30-5 0,23 6 0,-27 0 0,6 0 0,-1 0 0,10 0 0,3 0 0,4 0 0,-6 0 0,0 0 0,6 5 0,3-4 0,6 9 0,1-9 0,-24 4 0,10-5 0,18 0 0,-3 0-677,-38 0 677,30 1 0,-4-2-687,1-5 0,-3-2 687,-13 1 0,-1-3-853,5-8 0,-1-1 853,-8 2 0,-1 1 0,4-3 0,0 0 0,-1 3 0,3 1 0,17 4 0,0 0 0,-21-5 0,5 2-582,1 5 582,6 1 0,1 1 0,-4 2 0,-21 3 0,15-9 461,3 10-461,8-4 1237,7 5-1237,7 0 1820,10-5-1820,5 4 709,1-8-709,-1 8 112,7-8-112,0 4 0,6-4 0,1 0 0,-1-5 0,0 4 0,5-7 0,-9 2 0,8-3 0,-11-7 0,1 5 0,2-15 0,-9 6 0,8-7 0,-3 4 0,10 3 0,-3-1 0,10 7 0,0-5 0,3 10 0,5-9 0,-5 9 0,6-9 0,-6 9 0,6-8 0,-7 3 0,3 0 0,0-4 0,-3 4 0,3-5 0,0 5 0,-3 2 0,7 4 0,-2 0 0,3 0 0,5 0 0,-3 4 0,2 1 0,1 0 0,0 3 0,1-2 0,2-1 0,-2 3 0,3-7 0,-4 7 0,3-7 0,-2 4 0,0-1 0,2 1 0,-6 4 0,6 0 0,-2 1 0,-1 0 0,1 3 0,-5 1 0,1 6 0,-5 5 0,3 1 0,-10 18 0,9-16 0,-5 12 0,11-12 0,-3-2 0,6 3 0,-3-5 0,4 1 0,0 4 0,0-4 0,0 4 0,0-4 0,0 3 0,0-2 0,0 3 0,0-5 0,0 1 0,0-1 0,0 1 0,0-11 0,0-3 0,0-9 0,0-7 0,0-1 0,0 0 0,4 1 0,-3 0 0,7 4 0,-7 0 0,6 7 0,-6 3 0,2 0 0,0 0 0,-2 1 0,6 3 0,-3 0 0,3 4 0,0 0 0,0 0 0,0 0 0,1 0 0,-1 0 0,1 0 0,3 0 0,2 0 0,4 8 0,4 2 0,-2 12 0,9 3 0,-4-2 0,6 6 0,-7-10 0,4 5 0,-9-11 0,0 0 0,-2-5 0,-7 0 0,2 0 0,-3-4 0,-1-1 0,-2-6 0,-2-1 0,-3-3 0,0-1 0,0 1 0,0 0 0,0 3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5T21:19:25.13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12 331 24575,'11'0'0,"1"0"0,0 0 0,3 0 0,-6 0 0,3 0 0,-5 0 0,5-4 0,-3 3 0,3-11 0,0 11 0,-3-7 0,3 1 0,-5 5 0,1-6 0,-4 2 0,-1 1 0,1-5 0,0-2 0,9-6 0,0 0 0,1-4 0,2 0 0,-2 4 0,4-8 0,0 3 0,-4 0 0,2 1 0,-3 5 0,0 4 0,-1 1 0,-4 4 0,-1 1 0,1 2 0,-4 5 0,-1 8 0,-3 0 0,-4 8 0,-1-3 0,-7 0 0,3 3 0,-7-3 0,2 4 0,1 0 0,-3-4 0,3 3 0,-4-3 0,4 0 0,-3 3 0,3-7 0,0 6 0,-3-5 0,7 2 0,-7-4 0,7 0 0,-3 4 0,4-4 0,0 4 0,0-4 0,1-1 0,-1 1 0,0 0 0,1-1 0,-1 1 0,0-1 0,0 1 0,0 4 0,0-4 0,0 4 0,0 0 0,0-4 0,0 4 0,1-4 0,-1-1 0,4 1 0,-3-4 0,6 3 0,0-6 0,10 2 0,-1-3 0,20 0 0,-12 0 0,13 0 0,-12 0 0,5 0 0,0 0 0,1 0 0,4 0 0,-4 0 0,4 0 0,-4 0 0,4 4 0,-4-3 0,4 8 0,1-8 0,-5 6 0,3-6 0,-3 3 0,0 0 0,-1-3 0,-5 3 0,-5-4 0,0 0 0,0 0 0,-4 0 0,4 0 0,-5 0 0,-2-4 0,-2 0 0,-3 0 0,0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5T21:19:38.58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12 24575,'8'0'0,"3"0"0,2 0 0,8 0 0,8 0 0,5 0 0,21 0 0,3 0 0,1 0 0,5 0 0,-2 0 0,-18 0 0,9 0 0,-6 0 0,-11 0 0,4 0 0,-13 0 0,1 0 0,0 0 0,-6 0 0,5 0 0,-4 0 0,5 0 0,-1 0 0,1 0 0,0 0 0,-6 0 0,5 0 0,-9 0 0,4 0 0,-1 4 0,-3 1 0,4 0 0,-5-1 0,0-4 0,4 4 0,-3-3 0,4 3 0,-5-4 0,5 0 0,-4 0 0,3 0 0,1 0 0,-4 0 0,4 0 0,-1 0 0,-3 0 0,4 0 0,-5 0 0,0 0 0,0 0 0,-1 0 0,1 0 0,0 0 0,0 0 0,0 0 0,0 0 0,0 0 0,-1 0 0,-3 0 0,-1 0 0,-5 0 0,1 0 0,0 0 0,-7 0 0,-5 0 0,-4 0 0,-3 0 0,3-3 0,1 2 0,-1-6 0,4 3 0,-3-4 0,2 0 0,1 4 0,1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5T21:19:43.13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0 24575,'11'0'0,"15"0"0,1 0 0,9 0 0,3 0 0,20 0 0,-13 0 0,19 0 0,-31 0 0,11 0 0,-14 0 0,14 0 0,-16 0 0,10 0 0,-14 0 0,12 0 0,-7 0 0,5 0 0,-2 0 0,-5 0 0,-1 0 0,1 0 0,5 0 0,-8 0 0,7 0 0,-9 0 0,-1 0 0,0 0 0,-5 0 0,0 0 0,0 0 0,-1 0 0,1 0 0,5 0 0,-4 0 0,4 0 0,-5 0 0,-1 0 0,6 0 0,-4 0 0,4 0 0,-5 0 0,4 0 0,-3 0 0,4 0 0,0 0 0,-4 0 0,8 0 0,-8 0 0,4 0 0,0 0 0,-4 0 0,3 0 0,-4 0 0,0 0 0,0 0 0,0 0 0,0 0 0,-1 0 0,1 0 0,0 0 0,0 0 0,-4 0 0,2 0 0,-2 0 0,0 0 0,3 0 0,-4 0 0,1 0 0,3 0 0,-3 0 0,4 0 0,-1 0 0,1 0 0,0 0 0,0 0 0,0 0 0,0 0 0,0 0 0,-1 0 0,6 0 0,-4 0 0,4 0 0,-6 0 0,1 0 0,0 0 0,0 0 0,0 0 0,0 0 0,0 0 0,-5 0 0,0 0 0,-4 0 0,-1 0 0,1 0 0,-1 0 0,-2 0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5T21:19:47.3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0,'59'0,"6"0,15 0,2 0,-33 0,7 0,8 0,7 0,-4 0,-5 0,0 0,29 0,-3 0,3 0,-30 0,25 0,-15 0,-8 0,-8 0,-2 0,-11 0,-6 0,2 0,-14 0,4 0,-1 0,-9 0,3 0,-8 0,2 0,1 0,4 0,-4 0,7 0,-14 0,14 0,-11 0,4 0,-5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5T21:19:49.9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1,'84'0,"-9"0,-7 0,3 0,18 0,-18 0,2 0,-14 0,1 0,22 0,-1 0,-26 0,-1 0,10 0,-3 0,25 0,-30 0,-1 0,12 0,27 0,-21 0,-9 0,-4 0,-18 0,-1 0,-2 0,-10 0,10 0,-10 0,4 0,0 0,-3 0,3 0,0 0,-4 0,4 0,-10 0,-1 0,-5 0,-4 0,5 0,-2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1" i="0">
                <a:solidFill>
                  <a:srgbClr val="FAAF4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1" i="0">
                <a:solidFill>
                  <a:srgbClr val="FAAF4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1" i="0">
                <a:solidFill>
                  <a:srgbClr val="FAAF4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1" i="0">
                <a:solidFill>
                  <a:srgbClr val="FAAF4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75322" y="52230"/>
            <a:ext cx="6033452" cy="1343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1" i="0">
                <a:solidFill>
                  <a:srgbClr val="FAAF4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80484" y="1741487"/>
            <a:ext cx="4984115" cy="41725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32.png"/><Relationship Id="rId3" Type="http://schemas.openxmlformats.org/officeDocument/2006/relationships/image" Target="../media/image15.jpg"/><Relationship Id="rId7" Type="http://schemas.openxmlformats.org/officeDocument/2006/relationships/image" Target="../media/image29.png"/><Relationship Id="rId12" Type="http://schemas.openxmlformats.org/officeDocument/2006/relationships/customXml" Target="../ink/ink4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31.png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10" Type="http://schemas.openxmlformats.org/officeDocument/2006/relationships/customXml" Target="../ink/ink3.xml"/><Relationship Id="rId4" Type="http://schemas.openxmlformats.org/officeDocument/2006/relationships/image" Target="../media/image27.png"/><Relationship Id="rId9" Type="http://schemas.openxmlformats.org/officeDocument/2006/relationships/image" Target="../media/image30.png"/><Relationship Id="rId14" Type="http://schemas.openxmlformats.org/officeDocument/2006/relationships/customXml" Target="../ink/ink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image" Target="../media/image39.png"/><Relationship Id="rId18" Type="http://schemas.openxmlformats.org/officeDocument/2006/relationships/customXml" Target="../ink/ink12.xml"/><Relationship Id="rId3" Type="http://schemas.openxmlformats.org/officeDocument/2006/relationships/image" Target="../media/image34.gif"/><Relationship Id="rId21" Type="http://schemas.openxmlformats.org/officeDocument/2006/relationships/image" Target="../media/image43.png"/><Relationship Id="rId7" Type="http://schemas.openxmlformats.org/officeDocument/2006/relationships/image" Target="../media/image36.png"/><Relationship Id="rId12" Type="http://schemas.openxmlformats.org/officeDocument/2006/relationships/customXml" Target="../ink/ink9.xml"/><Relationship Id="rId17" Type="http://schemas.openxmlformats.org/officeDocument/2006/relationships/image" Target="../media/image41.png"/><Relationship Id="rId2" Type="http://schemas.openxmlformats.org/officeDocument/2006/relationships/image" Target="../media/image13.png"/><Relationship Id="rId16" Type="http://schemas.openxmlformats.org/officeDocument/2006/relationships/customXml" Target="../ink/ink11.xml"/><Relationship Id="rId20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11" Type="http://schemas.openxmlformats.org/officeDocument/2006/relationships/image" Target="../media/image38.png"/><Relationship Id="rId5" Type="http://schemas.openxmlformats.org/officeDocument/2006/relationships/image" Target="../media/image15.jpg"/><Relationship Id="rId15" Type="http://schemas.openxmlformats.org/officeDocument/2006/relationships/image" Target="../media/image40.png"/><Relationship Id="rId23" Type="http://schemas.openxmlformats.org/officeDocument/2006/relationships/image" Target="../media/image44.png"/><Relationship Id="rId10" Type="http://schemas.openxmlformats.org/officeDocument/2006/relationships/customXml" Target="../ink/ink8.xml"/><Relationship Id="rId19" Type="http://schemas.openxmlformats.org/officeDocument/2006/relationships/image" Target="../media/image42.png"/><Relationship Id="rId4" Type="http://schemas.openxmlformats.org/officeDocument/2006/relationships/image" Target="../media/image35.jpeg"/><Relationship Id="rId9" Type="http://schemas.openxmlformats.org/officeDocument/2006/relationships/image" Target="../media/image37.png"/><Relationship Id="rId14" Type="http://schemas.openxmlformats.org/officeDocument/2006/relationships/customXml" Target="../ink/ink10.xml"/><Relationship Id="rId22" Type="http://schemas.openxmlformats.org/officeDocument/2006/relationships/customXml" Target="../ink/ink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0.png"/><Relationship Id="rId3" Type="http://schemas.openxmlformats.org/officeDocument/2006/relationships/image" Target="../media/image49.png"/><Relationship Id="rId7" Type="http://schemas.openxmlformats.org/officeDocument/2006/relationships/image" Target="../media/image55.png"/><Relationship Id="rId12" Type="http://schemas.openxmlformats.org/officeDocument/2006/relationships/customXml" Target="../ink/ink15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1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customXml" Target="../ink/ink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4.jpg"/><Relationship Id="rId7" Type="http://schemas.openxmlformats.org/officeDocument/2006/relationships/image" Target="../media/image66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g"/><Relationship Id="rId3" Type="http://schemas.openxmlformats.org/officeDocument/2006/relationships/image" Target="../media/image81.jpg"/><Relationship Id="rId7" Type="http://schemas.openxmlformats.org/officeDocument/2006/relationships/image" Target="../media/image85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.jpg"/><Relationship Id="rId5" Type="http://schemas.openxmlformats.org/officeDocument/2006/relationships/image" Target="../media/image83.jpg"/><Relationship Id="rId4" Type="http://schemas.openxmlformats.org/officeDocument/2006/relationships/image" Target="../media/image82.jpg"/><Relationship Id="rId9" Type="http://schemas.openxmlformats.org/officeDocument/2006/relationships/image" Target="../media/image8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ites.google.com/chromium.org/driver/downloads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63" y="4762"/>
            <a:ext cx="12187555" cy="6853555"/>
          </a:xfrm>
          <a:custGeom>
            <a:avLst/>
            <a:gdLst/>
            <a:ahLst/>
            <a:cxnLst/>
            <a:rect l="l" t="t" r="r" b="b"/>
            <a:pathLst>
              <a:path w="12187555" h="6853555">
                <a:moveTo>
                  <a:pt x="12187236" y="0"/>
                </a:moveTo>
                <a:lnTo>
                  <a:pt x="0" y="0"/>
                </a:lnTo>
                <a:lnTo>
                  <a:pt x="0" y="6853237"/>
                </a:lnTo>
                <a:lnTo>
                  <a:pt x="12187236" y="6853237"/>
                </a:lnTo>
                <a:lnTo>
                  <a:pt x="12187236" y="0"/>
                </a:lnTo>
                <a:close/>
              </a:path>
            </a:pathLst>
          </a:custGeom>
          <a:solidFill>
            <a:srgbClr val="00163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588" y="1587"/>
            <a:ext cx="12193905" cy="6859905"/>
            <a:chOff x="1588" y="1587"/>
            <a:chExt cx="12193905" cy="6859905"/>
          </a:xfrm>
        </p:grpSpPr>
        <p:sp>
          <p:nvSpPr>
            <p:cNvPr id="4" name="object 4"/>
            <p:cNvSpPr/>
            <p:nvPr/>
          </p:nvSpPr>
          <p:spPr>
            <a:xfrm>
              <a:off x="4763" y="4762"/>
              <a:ext cx="12187555" cy="6853555"/>
            </a:xfrm>
            <a:custGeom>
              <a:avLst/>
              <a:gdLst/>
              <a:ahLst/>
              <a:cxnLst/>
              <a:rect l="l" t="t" r="r" b="b"/>
              <a:pathLst>
                <a:path w="12187555" h="6853555">
                  <a:moveTo>
                    <a:pt x="12187236" y="0"/>
                  </a:moveTo>
                  <a:lnTo>
                    <a:pt x="0" y="0"/>
                  </a:lnTo>
                  <a:lnTo>
                    <a:pt x="0" y="6853237"/>
                  </a:lnTo>
                </a:path>
              </a:pathLst>
            </a:custGeom>
            <a:ln w="6349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5425" y="1181100"/>
              <a:ext cx="10191750" cy="18669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5425" y="1057275"/>
              <a:ext cx="8963025" cy="18097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24974" y="9525"/>
              <a:ext cx="2867025" cy="85725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691379" y="2616199"/>
            <a:ext cx="2556510" cy="403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50" b="0" spc="-80" dirty="0">
                <a:latin typeface="Calibri"/>
                <a:cs typeface="Calibri"/>
              </a:rPr>
              <a:t>DATA</a:t>
            </a:r>
            <a:r>
              <a:rPr sz="2450" b="0" spc="-50" dirty="0">
                <a:latin typeface="Calibri"/>
                <a:cs typeface="Calibri"/>
              </a:rPr>
              <a:t> </a:t>
            </a:r>
            <a:r>
              <a:rPr sz="2450" b="0" spc="-10" dirty="0">
                <a:latin typeface="Calibri"/>
                <a:cs typeface="Calibri"/>
              </a:rPr>
              <a:t>ENGINEERING</a:t>
            </a:r>
            <a:endParaRPr sz="245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438400" y="3190875"/>
            <a:ext cx="7943850" cy="2638425"/>
            <a:chOff x="2438400" y="3190875"/>
            <a:chExt cx="7943850" cy="263842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38400" y="3190875"/>
              <a:ext cx="3524250" cy="26384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86475" y="3190875"/>
              <a:ext cx="4295775" cy="26384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719" y="3810000"/>
            <a:ext cx="1495425" cy="1695450"/>
          </a:xfrm>
          <a:prstGeom prst="rect">
            <a:avLst/>
          </a:prstGeom>
        </p:spPr>
      </p:pic>
      <p:pic>
        <p:nvPicPr>
          <p:cNvPr id="12" name="object 5">
            <a:extLst>
              <a:ext uri="{FF2B5EF4-FFF2-40B4-BE49-F238E27FC236}">
                <a16:creationId xmlns:a16="http://schemas.microsoft.com/office/drawing/2014/main" id="{34CA16CF-F09F-43FE-64BD-96A8A4A3170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4117" y="679272"/>
            <a:ext cx="1421027" cy="1985394"/>
          </a:xfrm>
          <a:prstGeom prst="rect">
            <a:avLst/>
          </a:prstGeom>
        </p:spPr>
      </p:pic>
      <p:sp>
        <p:nvSpPr>
          <p:cNvPr id="13" name="Tekstfelt 12">
            <a:extLst>
              <a:ext uri="{FF2B5EF4-FFF2-40B4-BE49-F238E27FC236}">
                <a16:creationId xmlns:a16="http://schemas.microsoft.com/office/drawing/2014/main" id="{A0300BA8-9859-EB7B-717A-F87A21034807}"/>
              </a:ext>
            </a:extLst>
          </p:cNvPr>
          <p:cNvSpPr txBox="1"/>
          <p:nvPr/>
        </p:nvSpPr>
        <p:spPr>
          <a:xfrm>
            <a:off x="1037772" y="2863334"/>
            <a:ext cx="453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da-DK" sz="3600"/>
              <a:t>+</a:t>
            </a:r>
          </a:p>
        </p:txBody>
      </p:sp>
      <p:pic>
        <p:nvPicPr>
          <p:cNvPr id="7174" name="Picture 6" descr="Main DOM">
            <a:extLst>
              <a:ext uri="{FF2B5EF4-FFF2-40B4-BE49-F238E27FC236}">
                <a16:creationId xmlns:a16="http://schemas.microsoft.com/office/drawing/2014/main" id="{A73883BE-7CB8-3825-AEBD-4FCEE69D8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476" y="3652284"/>
            <a:ext cx="3025422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graphical user interface, application, chat or text message">
            <a:extLst>
              <a:ext uri="{FF2B5EF4-FFF2-40B4-BE49-F238E27FC236}">
                <a16:creationId xmlns:a16="http://schemas.microsoft.com/office/drawing/2014/main" id="{1F8885F0-7AA6-2CFA-B413-1C2ECEC6E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713" y="80665"/>
            <a:ext cx="5457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E9F16-F3F8-3629-CE6C-5B9B613DC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FC6B3265-C5EA-BFD4-6958-F76F47E56BE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719" y="3810000"/>
            <a:ext cx="1495425" cy="1695450"/>
          </a:xfrm>
          <a:prstGeom prst="rect">
            <a:avLst/>
          </a:prstGeom>
        </p:spPr>
      </p:pic>
      <p:pic>
        <p:nvPicPr>
          <p:cNvPr id="12" name="object 5">
            <a:extLst>
              <a:ext uri="{FF2B5EF4-FFF2-40B4-BE49-F238E27FC236}">
                <a16:creationId xmlns:a16="http://schemas.microsoft.com/office/drawing/2014/main" id="{5E60B459-CDC2-4D2A-A6E9-51FF2010715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4117" y="679272"/>
            <a:ext cx="1421027" cy="1985394"/>
          </a:xfrm>
          <a:prstGeom prst="rect">
            <a:avLst/>
          </a:prstGeom>
        </p:spPr>
      </p:pic>
      <p:sp>
        <p:nvSpPr>
          <p:cNvPr id="13" name="Tekstfelt 12">
            <a:extLst>
              <a:ext uri="{FF2B5EF4-FFF2-40B4-BE49-F238E27FC236}">
                <a16:creationId xmlns:a16="http://schemas.microsoft.com/office/drawing/2014/main" id="{73256277-46A5-C3A4-B916-A86D14AF33EB}"/>
              </a:ext>
            </a:extLst>
          </p:cNvPr>
          <p:cNvSpPr txBox="1"/>
          <p:nvPr/>
        </p:nvSpPr>
        <p:spPr>
          <a:xfrm>
            <a:off x="1037772" y="2863334"/>
            <a:ext cx="453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da-DK" sz="3600"/>
              <a:t>+</a:t>
            </a:r>
          </a:p>
        </p:txBody>
      </p:sp>
      <p:pic>
        <p:nvPicPr>
          <p:cNvPr id="16" name="Billede 15">
            <a:extLst>
              <a:ext uri="{FF2B5EF4-FFF2-40B4-BE49-F238E27FC236}">
                <a16:creationId xmlns:a16="http://schemas.microsoft.com/office/drawing/2014/main" id="{D5D416BC-6169-AFAF-4A65-05EA0F6C5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005359"/>
            <a:ext cx="5867400" cy="3847325"/>
          </a:xfrm>
          <a:prstGeom prst="rect">
            <a:avLst/>
          </a:prstGeom>
        </p:spPr>
      </p:pic>
      <p:pic>
        <p:nvPicPr>
          <p:cNvPr id="10242" name="Picture 2" descr="JavaScript Events with Examples - Dot Net Tutorials">
            <a:extLst>
              <a:ext uri="{FF2B5EF4-FFF2-40B4-BE49-F238E27FC236}">
                <a16:creationId xmlns:a16="http://schemas.microsoft.com/office/drawing/2014/main" id="{62725C35-F4AC-007C-F1FA-1554E4D5F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52400"/>
            <a:ext cx="4845050" cy="236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Håndskrift 2">
                <a:extLst>
                  <a:ext uri="{FF2B5EF4-FFF2-40B4-BE49-F238E27FC236}">
                    <a16:creationId xmlns:a16="http://schemas.microsoft.com/office/drawing/2014/main" id="{3DE62CAE-DD70-1166-D6CA-6456E84669A3}"/>
                  </a:ext>
                </a:extLst>
              </p14:cNvPr>
              <p14:cNvContentPartPr/>
              <p14:nvPr/>
            </p14:nvContentPartPr>
            <p14:xfrm>
              <a:off x="5783584" y="5910011"/>
              <a:ext cx="811440" cy="45000"/>
            </p14:xfrm>
          </p:contentPart>
        </mc:Choice>
        <mc:Fallback>
          <p:pic>
            <p:nvPicPr>
              <p:cNvPr id="3" name="Håndskrift 2">
                <a:extLst>
                  <a:ext uri="{FF2B5EF4-FFF2-40B4-BE49-F238E27FC236}">
                    <a16:creationId xmlns:a16="http://schemas.microsoft.com/office/drawing/2014/main" id="{3DE62CAE-DD70-1166-D6CA-6456E84669A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65584" y="5892011"/>
                <a:ext cx="84708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Håndskrift 3">
                <a:extLst>
                  <a:ext uri="{FF2B5EF4-FFF2-40B4-BE49-F238E27FC236}">
                    <a16:creationId xmlns:a16="http://schemas.microsoft.com/office/drawing/2014/main" id="{BCAF4AC2-DD02-FF9A-C878-54F9FF4F045B}"/>
                  </a:ext>
                </a:extLst>
              </p14:cNvPr>
              <p14:cNvContentPartPr/>
              <p14:nvPr/>
            </p14:nvContentPartPr>
            <p14:xfrm>
              <a:off x="4318744" y="3979331"/>
              <a:ext cx="906480" cy="6480"/>
            </p14:xfrm>
          </p:contentPart>
        </mc:Choice>
        <mc:Fallback>
          <p:pic>
            <p:nvPicPr>
              <p:cNvPr id="4" name="Håndskrift 3">
                <a:extLst>
                  <a:ext uri="{FF2B5EF4-FFF2-40B4-BE49-F238E27FC236}">
                    <a16:creationId xmlns:a16="http://schemas.microsoft.com/office/drawing/2014/main" id="{BCAF4AC2-DD02-FF9A-C878-54F9FF4F045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65104" y="3871691"/>
                <a:ext cx="101412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" name="Håndskrift 4">
                <a:extLst>
                  <a:ext uri="{FF2B5EF4-FFF2-40B4-BE49-F238E27FC236}">
                    <a16:creationId xmlns:a16="http://schemas.microsoft.com/office/drawing/2014/main" id="{20C9E2AF-896B-403E-64CE-8BBCE9A33BDD}"/>
                  </a:ext>
                </a:extLst>
              </p14:cNvPr>
              <p14:cNvContentPartPr/>
              <p14:nvPr/>
            </p14:nvContentPartPr>
            <p14:xfrm>
              <a:off x="5790064" y="5793011"/>
              <a:ext cx="838080" cy="23760"/>
            </p14:xfrm>
          </p:contentPart>
        </mc:Choice>
        <mc:Fallback>
          <p:pic>
            <p:nvPicPr>
              <p:cNvPr id="5" name="Håndskrift 4">
                <a:extLst>
                  <a:ext uri="{FF2B5EF4-FFF2-40B4-BE49-F238E27FC236}">
                    <a16:creationId xmlns:a16="http://schemas.microsoft.com/office/drawing/2014/main" id="{20C9E2AF-896B-403E-64CE-8BBCE9A33BD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36424" y="5685011"/>
                <a:ext cx="945720" cy="23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uppe 8">
            <a:extLst>
              <a:ext uri="{FF2B5EF4-FFF2-40B4-BE49-F238E27FC236}">
                <a16:creationId xmlns:a16="http://schemas.microsoft.com/office/drawing/2014/main" id="{8FF8CCF9-C72E-6155-DFEC-408B5E02AC77}"/>
              </a:ext>
            </a:extLst>
          </p:cNvPr>
          <p:cNvGrpSpPr/>
          <p:nvPr/>
        </p:nvGrpSpPr>
        <p:grpSpPr>
          <a:xfrm>
            <a:off x="4970344" y="4240691"/>
            <a:ext cx="2241360" cy="1463400"/>
            <a:chOff x="4970344" y="4240691"/>
            <a:chExt cx="2241360" cy="146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" name="Håndskrift 5">
                  <a:extLst>
                    <a:ext uri="{FF2B5EF4-FFF2-40B4-BE49-F238E27FC236}">
                      <a16:creationId xmlns:a16="http://schemas.microsoft.com/office/drawing/2014/main" id="{97206316-BBED-88FD-CAC9-AC05DC0C9809}"/>
                    </a:ext>
                  </a:extLst>
                </p14:cNvPr>
                <p14:cNvContentPartPr/>
                <p14:nvPr/>
              </p14:nvContentPartPr>
              <p14:xfrm>
                <a:off x="4970344" y="4240691"/>
                <a:ext cx="2241360" cy="1417680"/>
              </p14:xfrm>
            </p:contentPart>
          </mc:Choice>
          <mc:Fallback>
            <p:pic>
              <p:nvPicPr>
                <p:cNvPr id="6" name="Håndskrift 5">
                  <a:extLst>
                    <a:ext uri="{FF2B5EF4-FFF2-40B4-BE49-F238E27FC236}">
                      <a16:creationId xmlns:a16="http://schemas.microsoft.com/office/drawing/2014/main" id="{97206316-BBED-88FD-CAC9-AC05DC0C980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964224" y="4234571"/>
                  <a:ext cx="2253600" cy="14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7" name="Håndskrift 6">
                  <a:extLst>
                    <a:ext uri="{FF2B5EF4-FFF2-40B4-BE49-F238E27FC236}">
                      <a16:creationId xmlns:a16="http://schemas.microsoft.com/office/drawing/2014/main" id="{6903F77F-C258-6014-8AA8-3654610F5FD2}"/>
                    </a:ext>
                  </a:extLst>
                </p14:cNvPr>
                <p14:cNvContentPartPr/>
                <p14:nvPr/>
              </p14:nvContentPartPr>
              <p14:xfrm>
                <a:off x="6611584" y="5529131"/>
                <a:ext cx="210240" cy="174960"/>
              </p14:xfrm>
            </p:contentPart>
          </mc:Choice>
          <mc:Fallback>
            <p:pic>
              <p:nvPicPr>
                <p:cNvPr id="7" name="Håndskrift 6">
                  <a:extLst>
                    <a:ext uri="{FF2B5EF4-FFF2-40B4-BE49-F238E27FC236}">
                      <a16:creationId xmlns:a16="http://schemas.microsoft.com/office/drawing/2014/main" id="{6903F77F-C258-6014-8AA8-3654610F5FD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605464" y="5523011"/>
                  <a:ext cx="222480" cy="187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88553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AA191-07D9-9D11-EAA9-ACE4A2126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5B528AA6-7CE9-D1E5-7563-A27A14FB7F9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719" y="3810000"/>
            <a:ext cx="1495425" cy="1695450"/>
          </a:xfrm>
          <a:prstGeom prst="rect">
            <a:avLst/>
          </a:prstGeom>
        </p:spPr>
      </p:pic>
      <p:pic>
        <p:nvPicPr>
          <p:cNvPr id="7172" name="Picture 4" descr="Use of getElementById in Javascript">
            <a:extLst>
              <a:ext uri="{FF2B5EF4-FFF2-40B4-BE49-F238E27FC236}">
                <a16:creationId xmlns:a16="http://schemas.microsoft.com/office/drawing/2014/main" id="{DBD197E3-F67E-5E3D-96B8-F52B759F2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517640"/>
            <a:ext cx="6927850" cy="316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Select a DOM Element with document.getElementById">
            <a:extLst>
              <a:ext uri="{FF2B5EF4-FFF2-40B4-BE49-F238E27FC236}">
                <a16:creationId xmlns:a16="http://schemas.microsoft.com/office/drawing/2014/main" id="{D2722E1D-D8D5-8C44-7D0F-D838B735F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388" y="69147"/>
            <a:ext cx="6064495" cy="341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object 5">
            <a:extLst>
              <a:ext uri="{FF2B5EF4-FFF2-40B4-BE49-F238E27FC236}">
                <a16:creationId xmlns:a16="http://schemas.microsoft.com/office/drawing/2014/main" id="{B993969D-4EAB-C64C-8ECC-161B92AB4E34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4117" y="679272"/>
            <a:ext cx="1421027" cy="1985394"/>
          </a:xfrm>
          <a:prstGeom prst="rect">
            <a:avLst/>
          </a:prstGeom>
        </p:spPr>
      </p:pic>
      <p:sp>
        <p:nvSpPr>
          <p:cNvPr id="13" name="Tekstfelt 12">
            <a:extLst>
              <a:ext uri="{FF2B5EF4-FFF2-40B4-BE49-F238E27FC236}">
                <a16:creationId xmlns:a16="http://schemas.microsoft.com/office/drawing/2014/main" id="{C1D9DED5-0CA0-2500-B5A6-6D661EA8579A}"/>
              </a:ext>
            </a:extLst>
          </p:cNvPr>
          <p:cNvSpPr txBox="1"/>
          <p:nvPr/>
        </p:nvSpPr>
        <p:spPr>
          <a:xfrm>
            <a:off x="1037772" y="2863334"/>
            <a:ext cx="453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da-DK" sz="3600"/>
              <a:t>+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Håndskrift 2">
                <a:extLst>
                  <a:ext uri="{FF2B5EF4-FFF2-40B4-BE49-F238E27FC236}">
                    <a16:creationId xmlns:a16="http://schemas.microsoft.com/office/drawing/2014/main" id="{16B465D7-D4F8-EF81-AB38-9C63D5E77794}"/>
                  </a:ext>
                </a:extLst>
              </p14:cNvPr>
              <p14:cNvContentPartPr/>
              <p14:nvPr/>
            </p14:nvContentPartPr>
            <p14:xfrm>
              <a:off x="4338904" y="4652531"/>
              <a:ext cx="568800" cy="14400"/>
            </p14:xfrm>
          </p:contentPart>
        </mc:Choice>
        <mc:Fallback>
          <p:pic>
            <p:nvPicPr>
              <p:cNvPr id="3" name="Håndskrift 2">
                <a:extLst>
                  <a:ext uri="{FF2B5EF4-FFF2-40B4-BE49-F238E27FC236}">
                    <a16:creationId xmlns:a16="http://schemas.microsoft.com/office/drawing/2014/main" id="{16B465D7-D4F8-EF81-AB38-9C63D5E777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32784" y="4646411"/>
                <a:ext cx="58104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Håndskrift 3">
                <a:extLst>
                  <a:ext uri="{FF2B5EF4-FFF2-40B4-BE49-F238E27FC236}">
                    <a16:creationId xmlns:a16="http://schemas.microsoft.com/office/drawing/2014/main" id="{0D734882-1211-C85B-2684-B801EE556EEE}"/>
                  </a:ext>
                </a:extLst>
              </p14:cNvPr>
              <p14:cNvContentPartPr/>
              <p14:nvPr/>
            </p14:nvContentPartPr>
            <p14:xfrm>
              <a:off x="7767544" y="6425171"/>
              <a:ext cx="752040" cy="360"/>
            </p14:xfrm>
          </p:contentPart>
        </mc:Choice>
        <mc:Fallback>
          <p:pic>
            <p:nvPicPr>
              <p:cNvPr id="4" name="Håndskrift 3">
                <a:extLst>
                  <a:ext uri="{FF2B5EF4-FFF2-40B4-BE49-F238E27FC236}">
                    <a16:creationId xmlns:a16="http://schemas.microsoft.com/office/drawing/2014/main" id="{0D734882-1211-C85B-2684-B801EE556EE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61424" y="6419051"/>
                <a:ext cx="76428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" name="Håndskrift 4">
                <a:extLst>
                  <a:ext uri="{FF2B5EF4-FFF2-40B4-BE49-F238E27FC236}">
                    <a16:creationId xmlns:a16="http://schemas.microsoft.com/office/drawing/2014/main" id="{E1F19F7E-D8E7-9CB8-1C70-9F24A733C6A3}"/>
                  </a:ext>
                </a:extLst>
              </p14:cNvPr>
              <p14:cNvContentPartPr/>
              <p14:nvPr/>
            </p14:nvContentPartPr>
            <p14:xfrm>
              <a:off x="4294984" y="4531931"/>
              <a:ext cx="642960" cy="360"/>
            </p14:xfrm>
          </p:contentPart>
        </mc:Choice>
        <mc:Fallback>
          <p:pic>
            <p:nvPicPr>
              <p:cNvPr id="5" name="Håndskrift 4">
                <a:extLst>
                  <a:ext uri="{FF2B5EF4-FFF2-40B4-BE49-F238E27FC236}">
                    <a16:creationId xmlns:a16="http://schemas.microsoft.com/office/drawing/2014/main" id="{E1F19F7E-D8E7-9CB8-1C70-9F24A733C6A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41344" y="4423931"/>
                <a:ext cx="7506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" name="Håndskrift 5">
                <a:extLst>
                  <a:ext uri="{FF2B5EF4-FFF2-40B4-BE49-F238E27FC236}">
                    <a16:creationId xmlns:a16="http://schemas.microsoft.com/office/drawing/2014/main" id="{A523D74C-E845-6EBB-307B-3F5EEE521F81}"/>
                  </a:ext>
                </a:extLst>
              </p14:cNvPr>
              <p14:cNvContentPartPr/>
              <p14:nvPr/>
            </p14:nvContentPartPr>
            <p14:xfrm>
              <a:off x="7747384" y="6330851"/>
              <a:ext cx="775800" cy="360"/>
            </p14:xfrm>
          </p:contentPart>
        </mc:Choice>
        <mc:Fallback>
          <p:pic>
            <p:nvPicPr>
              <p:cNvPr id="6" name="Håndskrift 5">
                <a:extLst>
                  <a:ext uri="{FF2B5EF4-FFF2-40B4-BE49-F238E27FC236}">
                    <a16:creationId xmlns:a16="http://schemas.microsoft.com/office/drawing/2014/main" id="{A523D74C-E845-6EBB-307B-3F5EEE521F8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93744" y="6223211"/>
                <a:ext cx="8834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" name="Håndskrift 6">
                <a:extLst>
                  <a:ext uri="{FF2B5EF4-FFF2-40B4-BE49-F238E27FC236}">
                    <a16:creationId xmlns:a16="http://schemas.microsoft.com/office/drawing/2014/main" id="{B834B805-3FEB-47E3-CCDE-FDB09FEAFC95}"/>
                  </a:ext>
                </a:extLst>
              </p14:cNvPr>
              <p14:cNvContentPartPr/>
              <p14:nvPr/>
            </p14:nvContentPartPr>
            <p14:xfrm>
              <a:off x="4021744" y="4677371"/>
              <a:ext cx="5269320" cy="1771920"/>
            </p14:xfrm>
          </p:contentPart>
        </mc:Choice>
        <mc:Fallback>
          <p:pic>
            <p:nvPicPr>
              <p:cNvPr id="7" name="Håndskrift 6">
                <a:extLst>
                  <a:ext uri="{FF2B5EF4-FFF2-40B4-BE49-F238E27FC236}">
                    <a16:creationId xmlns:a16="http://schemas.microsoft.com/office/drawing/2014/main" id="{B834B805-3FEB-47E3-CCDE-FDB09FEAFC9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15624" y="4671251"/>
                <a:ext cx="5281560" cy="178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8" name="Håndskrift 7">
                <a:extLst>
                  <a:ext uri="{FF2B5EF4-FFF2-40B4-BE49-F238E27FC236}">
                    <a16:creationId xmlns:a16="http://schemas.microsoft.com/office/drawing/2014/main" id="{8B9C2D9A-9103-72DA-2F56-B3280858DB6A}"/>
                  </a:ext>
                </a:extLst>
              </p14:cNvPr>
              <p14:cNvContentPartPr/>
              <p14:nvPr/>
            </p14:nvContentPartPr>
            <p14:xfrm>
              <a:off x="7136104" y="1793051"/>
              <a:ext cx="444960" cy="11520"/>
            </p14:xfrm>
          </p:contentPart>
        </mc:Choice>
        <mc:Fallback>
          <p:pic>
            <p:nvPicPr>
              <p:cNvPr id="8" name="Håndskrift 7">
                <a:extLst>
                  <a:ext uri="{FF2B5EF4-FFF2-40B4-BE49-F238E27FC236}">
                    <a16:creationId xmlns:a16="http://schemas.microsoft.com/office/drawing/2014/main" id="{8B9C2D9A-9103-72DA-2F56-B3280858DB6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129984" y="1786931"/>
                <a:ext cx="45720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9" name="Håndskrift 8">
                <a:extLst>
                  <a:ext uri="{FF2B5EF4-FFF2-40B4-BE49-F238E27FC236}">
                    <a16:creationId xmlns:a16="http://schemas.microsoft.com/office/drawing/2014/main" id="{48F9FA39-CEA3-DE00-E3F9-7DB1A77FCEB1}"/>
                  </a:ext>
                </a:extLst>
              </p14:cNvPr>
              <p14:cNvContentPartPr/>
              <p14:nvPr/>
            </p14:nvContentPartPr>
            <p14:xfrm>
              <a:off x="9613264" y="2582891"/>
              <a:ext cx="338040" cy="360"/>
            </p14:xfrm>
          </p:contentPart>
        </mc:Choice>
        <mc:Fallback>
          <p:pic>
            <p:nvPicPr>
              <p:cNvPr id="9" name="Håndskrift 8">
                <a:extLst>
                  <a:ext uri="{FF2B5EF4-FFF2-40B4-BE49-F238E27FC236}">
                    <a16:creationId xmlns:a16="http://schemas.microsoft.com/office/drawing/2014/main" id="{48F9FA39-CEA3-DE00-E3F9-7DB1A77FCEB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607144" y="2576771"/>
                <a:ext cx="35028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uppe 15">
            <a:extLst>
              <a:ext uri="{FF2B5EF4-FFF2-40B4-BE49-F238E27FC236}">
                <a16:creationId xmlns:a16="http://schemas.microsoft.com/office/drawing/2014/main" id="{6EBEFA15-EAC1-53BA-EDDE-F145D86CC58B}"/>
              </a:ext>
            </a:extLst>
          </p:cNvPr>
          <p:cNvGrpSpPr/>
          <p:nvPr/>
        </p:nvGrpSpPr>
        <p:grpSpPr>
          <a:xfrm>
            <a:off x="7700584" y="1801331"/>
            <a:ext cx="1722960" cy="488160"/>
            <a:chOff x="7700584" y="1801331"/>
            <a:chExt cx="1722960" cy="48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0" name="Håndskrift 9">
                  <a:extLst>
                    <a:ext uri="{FF2B5EF4-FFF2-40B4-BE49-F238E27FC236}">
                      <a16:creationId xmlns:a16="http://schemas.microsoft.com/office/drawing/2014/main" id="{12B0FA7B-6398-5000-30C1-224F509C133F}"/>
                    </a:ext>
                  </a:extLst>
                </p14:cNvPr>
                <p14:cNvContentPartPr/>
                <p14:nvPr/>
              </p14:nvContentPartPr>
              <p14:xfrm>
                <a:off x="7700584" y="1853891"/>
                <a:ext cx="1722960" cy="435600"/>
              </p14:xfrm>
            </p:contentPart>
          </mc:Choice>
          <mc:Fallback>
            <p:pic>
              <p:nvPicPr>
                <p:cNvPr id="10" name="Håndskrift 9">
                  <a:extLst>
                    <a:ext uri="{FF2B5EF4-FFF2-40B4-BE49-F238E27FC236}">
                      <a16:creationId xmlns:a16="http://schemas.microsoft.com/office/drawing/2014/main" id="{12B0FA7B-6398-5000-30C1-224F509C133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94464" y="1847771"/>
                  <a:ext cx="173520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Håndskrift 13">
                  <a:extLst>
                    <a:ext uri="{FF2B5EF4-FFF2-40B4-BE49-F238E27FC236}">
                      <a16:creationId xmlns:a16="http://schemas.microsoft.com/office/drawing/2014/main" id="{97C2092F-6F3F-600F-6CEC-37BDA204744F}"/>
                    </a:ext>
                  </a:extLst>
                </p14:cNvPr>
                <p14:cNvContentPartPr/>
                <p14:nvPr/>
              </p14:nvContentPartPr>
              <p14:xfrm>
                <a:off x="7718224" y="1801331"/>
                <a:ext cx="226080" cy="123480"/>
              </p14:xfrm>
            </p:contentPart>
          </mc:Choice>
          <mc:Fallback>
            <p:pic>
              <p:nvPicPr>
                <p:cNvPr id="14" name="Håndskrift 13">
                  <a:extLst>
                    <a:ext uri="{FF2B5EF4-FFF2-40B4-BE49-F238E27FC236}">
                      <a16:creationId xmlns:a16="http://schemas.microsoft.com/office/drawing/2014/main" id="{97C2092F-6F3F-600F-6CEC-37BDA204744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712104" y="1795211"/>
                  <a:ext cx="238320" cy="135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94374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C4FCF-20A8-6A25-370E-A109CEA40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0000C03D-A530-14F0-39F5-A8D9031861B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9100" y="219075"/>
            <a:ext cx="1495425" cy="1695450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453698BC-2EA2-F821-CBA7-FE46899184DE}"/>
              </a:ext>
            </a:extLst>
          </p:cNvPr>
          <p:cNvSpPr txBox="1"/>
          <p:nvPr/>
        </p:nvSpPr>
        <p:spPr>
          <a:xfrm>
            <a:off x="3129914" y="1191831"/>
            <a:ext cx="8223886" cy="3046988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98450" marR="99060" indent="-286385">
              <a:lnSpc>
                <a:spcPct val="100899"/>
              </a:lnSpc>
              <a:spcBef>
                <a:spcPts val="80"/>
              </a:spcBef>
              <a:buFont typeface="Arial"/>
              <a:buChar char="•"/>
              <a:tabLst>
                <a:tab pos="298450" algn="l"/>
              </a:tabLst>
            </a:pPr>
            <a:r>
              <a:rPr sz="1800" i="1" dirty="0">
                <a:latin typeface="Arial"/>
                <a:cs typeface="Arial"/>
              </a:rPr>
              <a:t>Hent</a:t>
            </a:r>
            <a:r>
              <a:rPr sz="1800" i="1" spc="-5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tre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malerier</a:t>
            </a:r>
            <a:r>
              <a:rPr sz="1800" i="1" spc="-6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fra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smk’s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åbne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api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lang="da-DK" sz="1800" i="1" spc="-20" dirty="0">
                <a:latin typeface="Arial"/>
                <a:cs typeface="Arial"/>
              </a:rPr>
              <a:t>(se næste slide) </a:t>
            </a:r>
            <a:r>
              <a:rPr sz="1800" i="1" dirty="0">
                <a:latin typeface="Arial"/>
                <a:cs typeface="Arial"/>
              </a:rPr>
              <a:t>fra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middelalderen, </a:t>
            </a:r>
            <a:r>
              <a:rPr sz="1800" i="1" dirty="0">
                <a:latin typeface="Arial"/>
                <a:cs typeface="Arial"/>
              </a:rPr>
              <a:t>guldalderen</a:t>
            </a:r>
            <a:r>
              <a:rPr sz="1800" i="1" spc="-4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og</a:t>
            </a:r>
            <a:r>
              <a:rPr sz="1800" i="1" spc="-3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efter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20" dirty="0">
                <a:latin typeface="Arial"/>
                <a:cs typeface="Arial"/>
              </a:rPr>
              <a:t>1900</a:t>
            </a:r>
            <a:endParaRPr sz="18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sz="1800" i="1" dirty="0">
                <a:latin typeface="Arial"/>
                <a:cs typeface="Arial"/>
              </a:rPr>
              <a:t>hent</a:t>
            </a:r>
            <a:r>
              <a:rPr sz="1800" i="1" spc="-4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billedet</a:t>
            </a:r>
            <a:r>
              <a:rPr sz="1800" i="1" spc="-4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(thumbnail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og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highres)</a:t>
            </a:r>
            <a:endParaRPr sz="18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sz="1800" i="1" dirty="0">
                <a:latin typeface="Arial"/>
                <a:cs typeface="Arial"/>
              </a:rPr>
              <a:t>hent</a:t>
            </a:r>
            <a:r>
              <a:rPr sz="1800" i="1" spc="-8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relevante</a:t>
            </a:r>
            <a:r>
              <a:rPr sz="1800" i="1" spc="-5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metadata</a:t>
            </a:r>
            <a:r>
              <a:rPr sz="1800" i="1" spc="-5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(Kunstner,</a:t>
            </a:r>
            <a:r>
              <a:rPr sz="1800" i="1" spc="-7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produktionsår,</a:t>
            </a:r>
            <a:r>
              <a:rPr sz="1800" i="1" spc="-10" dirty="0">
                <a:latin typeface="Arial"/>
                <a:cs typeface="Arial"/>
              </a:rPr>
              <a:t> titel</a:t>
            </a:r>
            <a:r>
              <a:rPr lang="da-DK" sz="1800" i="1" spc="-10" dirty="0">
                <a:latin typeface="Arial"/>
                <a:cs typeface="Arial"/>
              </a:rPr>
              <a:t> og køn</a:t>
            </a:r>
            <a:r>
              <a:rPr sz="1800" i="1" spc="-10" dirty="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marL="298450" marR="71755" indent="-286385">
              <a:lnSpc>
                <a:spcPts val="2100"/>
              </a:lnSpc>
              <a:spcBef>
                <a:spcPts val="135"/>
              </a:spcBef>
              <a:buFont typeface="Arial"/>
              <a:buChar char="•"/>
              <a:tabLst>
                <a:tab pos="298450" algn="l"/>
              </a:tabLst>
            </a:pPr>
            <a:r>
              <a:rPr sz="1800" i="1" dirty="0">
                <a:latin typeface="Arial"/>
                <a:cs typeface="Arial"/>
              </a:rPr>
              <a:t>lav</a:t>
            </a:r>
            <a:r>
              <a:rPr sz="1800" i="1" spc="-7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en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mockup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på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papir</a:t>
            </a:r>
            <a:r>
              <a:rPr sz="1800" i="1" spc="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til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en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hjemmeside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der</a:t>
            </a:r>
            <a:r>
              <a:rPr sz="1800" i="1" spc="-5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skal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spc="-20" dirty="0">
                <a:latin typeface="Arial"/>
                <a:cs typeface="Arial"/>
              </a:rPr>
              <a:t>vise </a:t>
            </a:r>
            <a:r>
              <a:rPr sz="1800" i="1" dirty="0">
                <a:latin typeface="Arial"/>
                <a:cs typeface="Arial"/>
              </a:rPr>
              <a:t>billederne</a:t>
            </a:r>
            <a:r>
              <a:rPr sz="1800" i="1" spc="-4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inkl</a:t>
            </a:r>
            <a:r>
              <a:rPr sz="1800" i="1" spc="-4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metadata</a:t>
            </a:r>
            <a:endParaRPr sz="1800">
              <a:latin typeface="Arial"/>
              <a:cs typeface="Arial"/>
            </a:endParaRPr>
          </a:p>
          <a:p>
            <a:pPr marL="298450" indent="-285750">
              <a:lnSpc>
                <a:spcPts val="2125"/>
              </a:lnSpc>
              <a:buFont typeface="Arial"/>
              <a:buChar char="•"/>
              <a:tabLst>
                <a:tab pos="298450" algn="l"/>
              </a:tabLst>
            </a:pPr>
            <a:r>
              <a:rPr sz="1800" i="1" dirty="0">
                <a:latin typeface="Arial"/>
                <a:cs typeface="Arial"/>
              </a:rPr>
              <a:t>Kod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siden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html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og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style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den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med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spc="-25" dirty="0">
                <a:latin typeface="Arial"/>
                <a:cs typeface="Arial"/>
              </a:rPr>
              <a:t>css</a:t>
            </a:r>
            <a:endParaRPr sz="18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755650" algn="l"/>
              </a:tabLst>
            </a:pPr>
            <a:r>
              <a:rPr sz="1800" i="1" dirty="0">
                <a:latin typeface="Arial"/>
                <a:cs typeface="Arial"/>
              </a:rPr>
              <a:t>der</a:t>
            </a:r>
            <a:r>
              <a:rPr sz="1800" i="1" spc="-7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skal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være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et</a:t>
            </a:r>
            <a:r>
              <a:rPr sz="1800" i="1" spc="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link</a:t>
            </a:r>
            <a:r>
              <a:rPr sz="1800" i="1" spc="-7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til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billedets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”hjem”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på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SMK.dk</a:t>
            </a:r>
            <a:endParaRPr sz="18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755650" algn="l"/>
              </a:tabLst>
            </a:pPr>
            <a:r>
              <a:rPr sz="1800" i="1" dirty="0">
                <a:latin typeface="Arial"/>
                <a:cs typeface="Arial"/>
              </a:rPr>
              <a:t>det</a:t>
            </a:r>
            <a:r>
              <a:rPr sz="1800" i="1" spc="-6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skal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lægges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tabeller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eller i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div’er</a:t>
            </a:r>
            <a:endParaRPr sz="1800">
              <a:latin typeface="Arial"/>
              <a:cs typeface="Arial"/>
            </a:endParaRPr>
          </a:p>
          <a:p>
            <a:pPr marL="756285" marR="5080" lvl="1" indent="-286385" algn="just">
              <a:lnSpc>
                <a:spcPct val="99100"/>
              </a:lnSpc>
              <a:spcBef>
                <a:spcPts val="35"/>
              </a:spcBef>
              <a:buFont typeface="Arial"/>
              <a:buChar char="•"/>
              <a:tabLst>
                <a:tab pos="756285" algn="l"/>
              </a:tabLst>
            </a:pPr>
            <a:r>
              <a:rPr sz="1800" i="1" dirty="0">
                <a:latin typeface="Arial"/>
                <a:cs typeface="Arial"/>
              </a:rPr>
              <a:t>der</a:t>
            </a:r>
            <a:r>
              <a:rPr sz="1800" i="1" spc="-6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skal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være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en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lille</a:t>
            </a:r>
            <a:r>
              <a:rPr sz="1800" i="1" spc="-10" dirty="0">
                <a:latin typeface="Arial"/>
                <a:cs typeface="Arial"/>
              </a:rPr>
              <a:t> like-</a:t>
            </a:r>
            <a:r>
              <a:rPr sz="1800" i="1" dirty="0">
                <a:latin typeface="Arial"/>
                <a:cs typeface="Arial"/>
              </a:rPr>
              <a:t>knap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så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hvis</a:t>
            </a:r>
            <a:r>
              <a:rPr sz="1800" i="1" spc="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man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trykker </a:t>
            </a:r>
            <a:r>
              <a:rPr sz="1800" i="1" dirty="0">
                <a:latin typeface="Arial"/>
                <a:cs typeface="Arial"/>
              </a:rPr>
              <a:t>på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den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sendes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man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til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en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side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med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titlen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beskeden </a:t>
            </a:r>
            <a:r>
              <a:rPr sz="1800" i="1" spc="-30" dirty="0">
                <a:latin typeface="Arial"/>
                <a:cs typeface="Arial"/>
              </a:rPr>
              <a:t>”Tak</a:t>
            </a:r>
            <a:r>
              <a:rPr sz="1800" i="1" spc="-7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for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dit</a:t>
            </a:r>
            <a:r>
              <a:rPr sz="1800" i="1" spc="-4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bidrag”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5B221A75-B425-4783-DB34-7F3B1883F2B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2425" y="2038350"/>
            <a:ext cx="1619250" cy="1390650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79EC1197-DD07-F02C-3FB4-4A607055F30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8545" y="3565233"/>
            <a:ext cx="1421027" cy="1985394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86472283-7DED-AA32-CA05-1AAC5D7C47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29914" y="412368"/>
            <a:ext cx="2813686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b="0" spc="-10" dirty="0">
                <a:solidFill>
                  <a:srgbClr val="FFC000"/>
                </a:solidFill>
                <a:latin typeface="Calibri"/>
                <a:cs typeface="Calibri"/>
              </a:rPr>
              <a:t>Øvelse</a:t>
            </a:r>
            <a:r>
              <a:rPr lang="da-DK" sz="3600" b="0" spc="-10" dirty="0">
                <a:solidFill>
                  <a:srgbClr val="FFC000"/>
                </a:solidFill>
                <a:latin typeface="Calibri"/>
                <a:cs typeface="Calibri"/>
              </a:rPr>
              <a:t> I</a:t>
            </a:r>
            <a:endParaRPr sz="36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8357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F08A0-1CAD-B397-2E74-84ECCFC74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2BBDCE52-EED3-6098-81E2-AE163D04439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9100" y="219075"/>
            <a:ext cx="1495425" cy="1695450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FE262E1E-7D70-79AA-203A-0A2FBF5A343A}"/>
              </a:ext>
            </a:extLst>
          </p:cNvPr>
          <p:cNvSpPr txBox="1"/>
          <p:nvPr/>
        </p:nvSpPr>
        <p:spPr>
          <a:xfrm>
            <a:off x="2438400" y="1066800"/>
            <a:ext cx="8223886" cy="251350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065" marR="99060">
              <a:lnSpc>
                <a:spcPct val="100899"/>
              </a:lnSpc>
              <a:spcBef>
                <a:spcPts val="80"/>
              </a:spcBef>
              <a:tabLst>
                <a:tab pos="298450" algn="l"/>
              </a:tabLst>
            </a:pPr>
            <a:r>
              <a:rPr sz="1800" i="1" dirty="0">
                <a:latin typeface="Arial"/>
                <a:cs typeface="Arial"/>
              </a:rPr>
              <a:t>Hent</a:t>
            </a:r>
            <a:r>
              <a:rPr sz="1800" i="1" spc="-55" dirty="0">
                <a:latin typeface="Arial"/>
                <a:cs typeface="Arial"/>
              </a:rPr>
              <a:t> </a:t>
            </a:r>
            <a:r>
              <a:rPr lang="da-DK" i="1" spc="-55" dirty="0">
                <a:latin typeface="Arial"/>
                <a:cs typeface="Arial"/>
              </a:rPr>
              <a:t>fire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malerier</a:t>
            </a:r>
            <a:r>
              <a:rPr sz="1800" i="1" spc="-6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fra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smk’s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åbne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api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lang="da-DK" sz="1800" i="1" spc="-20" dirty="0">
                <a:latin typeface="Arial"/>
                <a:cs typeface="Arial"/>
              </a:rPr>
              <a:t>(se næste slide)</a:t>
            </a:r>
            <a:endParaRPr lang="da-DK" i="1" spc="-20" dirty="0">
              <a:latin typeface="Arial"/>
              <a:cs typeface="Arial"/>
            </a:endParaRPr>
          </a:p>
          <a:p>
            <a:pPr marL="12065" marR="99060">
              <a:lnSpc>
                <a:spcPct val="100899"/>
              </a:lnSpc>
              <a:spcBef>
                <a:spcPts val="80"/>
              </a:spcBef>
              <a:tabLst>
                <a:tab pos="298450" algn="l"/>
              </a:tabLst>
            </a:pPr>
            <a:r>
              <a:rPr lang="da-DK" sz="1800" i="1" dirty="0">
                <a:latin typeface="Arial"/>
                <a:cs typeface="Arial"/>
              </a:rPr>
              <a:t>	</a:t>
            </a:r>
            <a:r>
              <a:rPr sz="1800" i="1" dirty="0">
                <a:latin typeface="Arial"/>
                <a:cs typeface="Arial"/>
              </a:rPr>
              <a:t>hent</a:t>
            </a:r>
            <a:r>
              <a:rPr sz="1800" i="1" spc="-4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billedet</a:t>
            </a:r>
            <a:r>
              <a:rPr sz="1800" i="1" spc="-4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(thumbnail</a:t>
            </a:r>
            <a:r>
              <a:rPr sz="1800" i="1" spc="-10" dirty="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  <a:tabLst>
                <a:tab pos="298450" algn="l"/>
              </a:tabLst>
            </a:pPr>
            <a:r>
              <a:rPr lang="da-DK" sz="1800" i="1" dirty="0">
                <a:latin typeface="Arial"/>
                <a:cs typeface="Arial"/>
              </a:rPr>
              <a:t>	</a:t>
            </a:r>
            <a:r>
              <a:rPr sz="1800" i="1" dirty="0">
                <a:latin typeface="Arial"/>
                <a:cs typeface="Arial"/>
              </a:rPr>
              <a:t>hent</a:t>
            </a:r>
            <a:r>
              <a:rPr sz="1800" i="1" spc="-8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metadata</a:t>
            </a:r>
            <a:r>
              <a:rPr sz="1800" i="1" spc="-5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(Kunstner</a:t>
            </a:r>
            <a:r>
              <a:rPr lang="da-DK" sz="1800" i="1" spc="-10" dirty="0">
                <a:latin typeface="Arial"/>
                <a:cs typeface="Arial"/>
              </a:rPr>
              <a:t> navn</a:t>
            </a:r>
            <a:r>
              <a:rPr sz="1800" i="1" spc="-10" dirty="0">
                <a:latin typeface="Arial"/>
                <a:cs typeface="Arial"/>
              </a:rPr>
              <a:t>,</a:t>
            </a:r>
            <a:r>
              <a:rPr sz="1800" i="1" spc="-7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produktionsår,</a:t>
            </a:r>
            <a:r>
              <a:rPr sz="1800" i="1" spc="-10" dirty="0">
                <a:latin typeface="Arial"/>
                <a:cs typeface="Arial"/>
              </a:rPr>
              <a:t> titel</a:t>
            </a:r>
            <a:r>
              <a:rPr lang="da-DK" i="1" spc="-10" dirty="0">
                <a:latin typeface="Arial"/>
                <a:cs typeface="Arial"/>
              </a:rPr>
              <a:t>, </a:t>
            </a:r>
            <a:r>
              <a:rPr lang="da-DK" sz="1800" i="1" spc="-10" dirty="0">
                <a:latin typeface="Arial"/>
                <a:cs typeface="Arial"/>
              </a:rPr>
              <a:t>køn og købsdato</a:t>
            </a:r>
            <a:r>
              <a:rPr sz="1800" i="1" spc="-10" dirty="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marL="12065" marR="71755">
              <a:lnSpc>
                <a:spcPts val="2100"/>
              </a:lnSpc>
              <a:spcBef>
                <a:spcPts val="135"/>
              </a:spcBef>
              <a:tabLst>
                <a:tab pos="298450" algn="l"/>
              </a:tabLst>
            </a:pPr>
            <a:r>
              <a:rPr sz="1800" i="1" dirty="0">
                <a:latin typeface="Arial"/>
                <a:cs typeface="Arial"/>
              </a:rPr>
              <a:t>lav</a:t>
            </a:r>
            <a:r>
              <a:rPr sz="1800" i="1" spc="-7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en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mockup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på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papir</a:t>
            </a:r>
            <a:r>
              <a:rPr sz="1800" i="1" spc="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til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en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hjemmeside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der</a:t>
            </a:r>
            <a:r>
              <a:rPr sz="1800" i="1" spc="-5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skal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spc="-20" dirty="0">
                <a:latin typeface="Arial"/>
                <a:cs typeface="Arial"/>
              </a:rPr>
              <a:t>vise </a:t>
            </a:r>
            <a:r>
              <a:rPr sz="1800" i="1" dirty="0">
                <a:latin typeface="Arial"/>
                <a:cs typeface="Arial"/>
              </a:rPr>
              <a:t>billederne</a:t>
            </a:r>
            <a:r>
              <a:rPr sz="1800" i="1" spc="-4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inkl</a:t>
            </a:r>
            <a:r>
              <a:rPr sz="1800" i="1" spc="-4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metadata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25"/>
              </a:lnSpc>
              <a:tabLst>
                <a:tab pos="298450" algn="l"/>
              </a:tabLst>
            </a:pPr>
            <a:r>
              <a:rPr sz="1800" i="1" dirty="0">
                <a:latin typeface="Arial"/>
                <a:cs typeface="Arial"/>
              </a:rPr>
              <a:t>Kod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siden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html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og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style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den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med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spc="-25" dirty="0">
                <a:latin typeface="Arial"/>
                <a:cs typeface="Arial"/>
              </a:rPr>
              <a:t>css</a:t>
            </a:r>
            <a:endParaRPr sz="1800">
              <a:latin typeface="Arial"/>
              <a:cs typeface="Arial"/>
            </a:endParaRPr>
          </a:p>
          <a:p>
            <a:pPr marL="469900" lvl="1">
              <a:lnSpc>
                <a:spcPct val="100000"/>
              </a:lnSpc>
              <a:spcBef>
                <a:spcPts val="15"/>
              </a:spcBef>
              <a:tabLst>
                <a:tab pos="755650" algn="l"/>
              </a:tabLst>
            </a:pPr>
            <a:r>
              <a:rPr sz="1800" i="1" dirty="0">
                <a:latin typeface="Arial"/>
                <a:cs typeface="Arial"/>
              </a:rPr>
              <a:t>der</a:t>
            </a:r>
            <a:r>
              <a:rPr sz="1800" i="1" spc="-7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skal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være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et</a:t>
            </a:r>
            <a:r>
              <a:rPr sz="1800" i="1" spc="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link</a:t>
            </a:r>
            <a:r>
              <a:rPr sz="1800" i="1" spc="-7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til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billedets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”hjem”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på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SMK.dk</a:t>
            </a:r>
            <a:endParaRPr sz="1800">
              <a:latin typeface="Arial"/>
              <a:cs typeface="Arial"/>
            </a:endParaRPr>
          </a:p>
          <a:p>
            <a:pPr marL="469900" lvl="1">
              <a:lnSpc>
                <a:spcPct val="100000"/>
              </a:lnSpc>
              <a:spcBef>
                <a:spcPts val="20"/>
              </a:spcBef>
              <a:tabLst>
                <a:tab pos="755650" algn="l"/>
              </a:tabLst>
            </a:pPr>
            <a:r>
              <a:rPr sz="1800" i="1" dirty="0">
                <a:latin typeface="Arial"/>
                <a:cs typeface="Arial"/>
              </a:rPr>
              <a:t>det</a:t>
            </a:r>
            <a:r>
              <a:rPr sz="1800" i="1" spc="-6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skal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lægges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tabeller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eller i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div’er</a:t>
            </a:r>
            <a:endParaRPr sz="1800">
              <a:latin typeface="Arial"/>
              <a:cs typeface="Arial"/>
            </a:endParaRPr>
          </a:p>
          <a:p>
            <a:pPr marL="469900" marR="5080" lvl="1" algn="just">
              <a:lnSpc>
                <a:spcPct val="99100"/>
              </a:lnSpc>
              <a:spcBef>
                <a:spcPts val="35"/>
              </a:spcBef>
              <a:tabLst>
                <a:tab pos="756285" algn="l"/>
              </a:tabLst>
            </a:pPr>
            <a:r>
              <a:rPr sz="1800" i="1" dirty="0">
                <a:latin typeface="Arial"/>
                <a:cs typeface="Arial"/>
              </a:rPr>
              <a:t>der</a:t>
            </a:r>
            <a:r>
              <a:rPr sz="1800" i="1" spc="-6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skal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være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en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lille</a:t>
            </a:r>
            <a:r>
              <a:rPr sz="1800" i="1" spc="-10" dirty="0">
                <a:latin typeface="Arial"/>
                <a:cs typeface="Arial"/>
              </a:rPr>
              <a:t> like-</a:t>
            </a:r>
            <a:r>
              <a:rPr sz="1800" i="1" dirty="0">
                <a:latin typeface="Arial"/>
                <a:cs typeface="Arial"/>
              </a:rPr>
              <a:t>knap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så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hvis</a:t>
            </a:r>
            <a:r>
              <a:rPr sz="1800" i="1" spc="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man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trykker </a:t>
            </a:r>
            <a:r>
              <a:rPr sz="1800" i="1" dirty="0">
                <a:latin typeface="Arial"/>
                <a:cs typeface="Arial"/>
              </a:rPr>
              <a:t>på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den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sendes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man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til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en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side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med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titlen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beskeden </a:t>
            </a:r>
            <a:r>
              <a:rPr sz="1800" i="1" spc="-30" dirty="0">
                <a:latin typeface="Arial"/>
                <a:cs typeface="Arial"/>
              </a:rPr>
              <a:t>”Tak</a:t>
            </a:r>
            <a:r>
              <a:rPr sz="1800" i="1" spc="-7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for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dit</a:t>
            </a:r>
            <a:r>
              <a:rPr sz="1800" i="1" spc="-4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bidrag”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5ED3610F-A1FE-ED69-4BDA-EB7A9537993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2425" y="2038350"/>
            <a:ext cx="1619250" cy="1390650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41941BCD-2E7A-EFD2-BE54-500B99B2439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8545" y="3565233"/>
            <a:ext cx="1421027" cy="1985394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87F93A59-075E-65DD-7C0C-110446F27C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29914" y="412368"/>
            <a:ext cx="3575686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b="0" spc="-10" dirty="0">
                <a:solidFill>
                  <a:srgbClr val="FFC000"/>
                </a:solidFill>
                <a:latin typeface="Calibri"/>
                <a:cs typeface="Calibri"/>
              </a:rPr>
              <a:t>Øvelse</a:t>
            </a:r>
            <a:r>
              <a:rPr lang="da-DK" sz="3600" b="0" spc="-10" dirty="0">
                <a:solidFill>
                  <a:srgbClr val="FFC000"/>
                </a:solidFill>
                <a:latin typeface="Calibri"/>
                <a:cs typeface="Calibri"/>
              </a:rPr>
              <a:t> II</a:t>
            </a:r>
            <a:endParaRPr sz="36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7125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F65DF26B-4568-DBEB-73E6-3C15E7C78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>
                <a:solidFill>
                  <a:srgbClr val="FFC000"/>
                </a:solidFill>
              </a:rPr>
              <a:t>Data-retrieval CASE: SMK API</a:t>
            </a:r>
          </a:p>
        </p:txBody>
      </p:sp>
      <p:pic>
        <p:nvPicPr>
          <p:cNvPr id="10" name="Billede 9" descr="Et billede, der indeholder tekst, bygning, udendørs&#10;&#10;Automatisk genereret beskrivelse">
            <a:extLst>
              <a:ext uri="{FF2B5EF4-FFF2-40B4-BE49-F238E27FC236}">
                <a16:creationId xmlns:a16="http://schemas.microsoft.com/office/drawing/2014/main" id="{BB88725C-CE69-BA74-0CCB-46E7409369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3000"/>
          </a:blip>
          <a:srcRect r="38367"/>
          <a:stretch/>
        </p:blipFill>
        <p:spPr>
          <a:xfrm>
            <a:off x="946322" y="1436911"/>
            <a:ext cx="4759997" cy="4370765"/>
          </a:xfrm>
          <a:prstGeom prst="rect">
            <a:avLst/>
          </a:prstGeom>
        </p:spPr>
      </p:pic>
      <p:pic>
        <p:nvPicPr>
          <p:cNvPr id="5" name="Billede 4" descr="Et billede, der indeholder tekst, linje/række, nummer/tal, Font/skrifttype&#10;&#10;Automatisk genereret beskrivelse">
            <a:extLst>
              <a:ext uri="{FF2B5EF4-FFF2-40B4-BE49-F238E27FC236}">
                <a16:creationId xmlns:a16="http://schemas.microsoft.com/office/drawing/2014/main" id="{AFDB90B4-CDA8-FD7E-D9C3-48FF608730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912"/>
          <a:stretch/>
        </p:blipFill>
        <p:spPr>
          <a:xfrm>
            <a:off x="1043244" y="3120824"/>
            <a:ext cx="3100493" cy="2514600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61E5FDB2-AAFF-894F-CD5F-32B5962AEF2D}"/>
              </a:ext>
            </a:extLst>
          </p:cNvPr>
          <p:cNvSpPr txBox="1"/>
          <p:nvPr/>
        </p:nvSpPr>
        <p:spPr>
          <a:xfrm>
            <a:off x="5706319" y="1690688"/>
            <a:ext cx="6400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a-DK"/>
              <a:t>Find ud af hvor mange værker SMK har registreret af Jens Juel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/>
              <a:t>Find swagger urlen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/>
              <a:t>Kopier ind i R og udfør GET(url)</a:t>
            </a:r>
          </a:p>
          <a:p>
            <a:pPr marL="342900" indent="-342900">
              <a:buFont typeface="+mj-lt"/>
              <a:buAutoNum type="arabicPeriod"/>
            </a:pPr>
            <a:r>
              <a:rPr lang="da-DK"/>
              <a:t>Hvor mange af dem er malerier? 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/>
              <a:t>filtrer på ”KMS” vha grepl</a:t>
            </a:r>
          </a:p>
          <a:p>
            <a:pPr marL="342900" indent="-342900">
              <a:buFont typeface="+mj-lt"/>
              <a:buAutoNum type="arabicPeriod"/>
            </a:pPr>
            <a:r>
              <a:rPr lang="da-DK"/>
              <a:t>Hvornår blev de købt?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/>
              <a:t>Lav en kommasepareret </a:t>
            </a:r>
            <a:r>
              <a:rPr lang="da-DK" b="1"/>
              <a:t>streng</a:t>
            </a:r>
            <a:r>
              <a:rPr lang="da-DK"/>
              <a:t> af alle KMS-værker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/>
              <a:t>Find swagger urlen til denne søgning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/>
              <a:t>Lav en dataframe ud fra et loop igennem listen med alle værker </a:t>
            </a:r>
          </a:p>
          <a:p>
            <a:pPr marL="800100" lvl="1" indent="-342900">
              <a:buFont typeface="+mj-lt"/>
              <a:buAutoNum type="arabicPeriod"/>
            </a:pPr>
            <a:endParaRPr lang="da-DK"/>
          </a:p>
          <a:p>
            <a:pPr marL="342900" indent="-342900">
              <a:buFont typeface="+mj-lt"/>
              <a:buAutoNum type="arabicPeriod"/>
            </a:pP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17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2968" rIns="0" bIns="0" rtlCol="0">
            <a:spAutoFit/>
          </a:bodyPr>
          <a:lstStyle/>
          <a:p>
            <a:pPr marL="1388745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Bilbasen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81450" y="228600"/>
            <a:ext cx="1019175" cy="116205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238375" y="1491233"/>
            <a:ext cx="5991225" cy="4128770"/>
            <a:chOff x="2238375" y="1491233"/>
            <a:chExt cx="5991225" cy="412877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13926" y="1491233"/>
              <a:ext cx="5615673" cy="412851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8900" y="1971675"/>
              <a:ext cx="885825" cy="10096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38375" y="2809875"/>
              <a:ext cx="781050" cy="914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74F8525-CACE-3031-907E-D5B8749FF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lede 8" descr="Et billede, der indeholder tekst, skærmbillede, Font/skrifttype, algebra&#10;&#10;AI-genereret indhold kan være ukorrekt.">
            <a:extLst>
              <a:ext uri="{FF2B5EF4-FFF2-40B4-BE49-F238E27FC236}">
                <a16:creationId xmlns:a16="http://schemas.microsoft.com/office/drawing/2014/main" id="{FC0DB800-7182-EB06-FF93-146E96305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30" y="819085"/>
            <a:ext cx="3858236" cy="2260600"/>
          </a:xfrm>
          <a:prstGeom prst="rect">
            <a:avLst/>
          </a:prstGeom>
          <a:effectLst>
            <a:outerShdw blurRad="145918" dir="6780000" algn="tl" rotWithShape="0">
              <a:prstClr val="black">
                <a:alpha val="40000"/>
              </a:prstClr>
            </a:outerShdw>
            <a:softEdge rad="67225"/>
          </a:effectLst>
        </p:spPr>
      </p:pic>
      <p:sp>
        <p:nvSpPr>
          <p:cNvPr id="11" name="object 2">
            <a:extLst>
              <a:ext uri="{FF2B5EF4-FFF2-40B4-BE49-F238E27FC236}">
                <a16:creationId xmlns:a16="http://schemas.microsoft.com/office/drawing/2014/main" id="{1A6E1FA9-7081-303C-2101-7C9F23976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4459" y="217832"/>
            <a:ext cx="1812289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da-DK" spc="-10" dirty="0"/>
              <a:t>Ibtissam</a:t>
            </a:r>
            <a:endParaRPr spc="-10" dirty="0"/>
          </a:p>
        </p:txBody>
      </p:sp>
      <p:pic>
        <p:nvPicPr>
          <p:cNvPr id="12" name="object 3">
            <a:extLst>
              <a:ext uri="{FF2B5EF4-FFF2-40B4-BE49-F238E27FC236}">
                <a16:creationId xmlns:a16="http://schemas.microsoft.com/office/drawing/2014/main" id="{D9B623CF-B29A-7CEE-7471-CD168ED61D9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64819" y="117922"/>
            <a:ext cx="876300" cy="1009650"/>
          </a:xfrm>
          <a:prstGeom prst="rect">
            <a:avLst/>
          </a:prstGeom>
        </p:spPr>
      </p:pic>
      <p:pic>
        <p:nvPicPr>
          <p:cNvPr id="14" name="Billede 13" descr="Et billede, der indeholder tekst, skærmbillede, Font/skrifttype, design&#10;&#10;AI-genereret indhold kan være ukorrekt.">
            <a:extLst>
              <a:ext uri="{FF2B5EF4-FFF2-40B4-BE49-F238E27FC236}">
                <a16:creationId xmlns:a16="http://schemas.microsoft.com/office/drawing/2014/main" id="{F780F2E8-0C42-922A-8704-EDDA4754A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815" y="117922"/>
            <a:ext cx="2457450" cy="4368800"/>
          </a:xfrm>
          <a:prstGeom prst="rect">
            <a:avLst/>
          </a:prstGeom>
        </p:spPr>
      </p:pic>
      <p:pic>
        <p:nvPicPr>
          <p:cNvPr id="16" name="Billede 15">
            <a:extLst>
              <a:ext uri="{FF2B5EF4-FFF2-40B4-BE49-F238E27FC236}">
                <a16:creationId xmlns:a16="http://schemas.microsoft.com/office/drawing/2014/main" id="{72C90056-CA80-7671-D832-687FFAD15C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056908"/>
            <a:ext cx="7500478" cy="604877"/>
          </a:xfrm>
          <a:prstGeom prst="rect">
            <a:avLst/>
          </a:prstGeom>
        </p:spPr>
      </p:pic>
      <p:pic>
        <p:nvPicPr>
          <p:cNvPr id="17" name="Billede 16" descr="Et billede, der indeholder tekst, Font/skrifttype, skærmbillede, linje/række&#10;&#10;AI-genereret indhold kan være ukorrekt.">
            <a:extLst>
              <a:ext uri="{FF2B5EF4-FFF2-40B4-BE49-F238E27FC236}">
                <a16:creationId xmlns:a16="http://schemas.microsoft.com/office/drawing/2014/main" id="{62D948DE-B4E2-F4A0-22EC-C5DC8C4342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794" y="2144936"/>
            <a:ext cx="3022600" cy="702550"/>
          </a:xfrm>
          <a:prstGeom prst="rect">
            <a:avLst/>
          </a:prstGeom>
        </p:spPr>
      </p:pic>
      <p:pic>
        <p:nvPicPr>
          <p:cNvPr id="19" name="Billede 18" descr="Et billede, der indeholder tekst, Font/skrifttype, skærmbillede, linje/række&#10;&#10;AI-genereret indhold kan være ukorrekt.">
            <a:extLst>
              <a:ext uri="{FF2B5EF4-FFF2-40B4-BE49-F238E27FC236}">
                <a16:creationId xmlns:a16="http://schemas.microsoft.com/office/drawing/2014/main" id="{BA46A934-A28E-5DCD-9CFD-E1E921F8FE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89" y="3618768"/>
            <a:ext cx="4089400" cy="796166"/>
          </a:xfrm>
          <a:prstGeom prst="rect">
            <a:avLst/>
          </a:prstGeom>
        </p:spPr>
      </p:pic>
      <p:pic>
        <p:nvPicPr>
          <p:cNvPr id="23" name="Billede 22">
            <a:extLst>
              <a:ext uri="{FF2B5EF4-FFF2-40B4-BE49-F238E27FC236}">
                <a16:creationId xmlns:a16="http://schemas.microsoft.com/office/drawing/2014/main" id="{70A86521-5B32-3D54-F668-FE5609BCDE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06" y="6230185"/>
            <a:ext cx="7772400" cy="595297"/>
          </a:xfrm>
          <a:prstGeom prst="rect">
            <a:avLst/>
          </a:prstGeom>
        </p:spPr>
      </p:pic>
      <p:pic>
        <p:nvPicPr>
          <p:cNvPr id="25" name="Billede 24" descr="Et billede, der indeholder tekst, skærmbillede, Font/skrifttype, nummer/tal&#10;&#10;AI-genereret indhold kan være ukorrekt.">
            <a:extLst>
              <a:ext uri="{FF2B5EF4-FFF2-40B4-BE49-F238E27FC236}">
                <a16:creationId xmlns:a16="http://schemas.microsoft.com/office/drawing/2014/main" id="{9860AD0C-D6F6-BF9A-04FC-77CB467078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524576"/>
            <a:ext cx="7772400" cy="1496187"/>
          </a:xfrm>
          <a:prstGeom prst="rect">
            <a:avLst/>
          </a:prstGeom>
        </p:spPr>
      </p:pic>
      <p:pic>
        <p:nvPicPr>
          <p:cNvPr id="54" name="Billede 53" descr="Et billede, der indeholder Ansigt, briller, tegneserie, skærmbillede&#10;&#10;AI-genereret indhold kan være ukorrekt.">
            <a:extLst>
              <a:ext uri="{FF2B5EF4-FFF2-40B4-BE49-F238E27FC236}">
                <a16:creationId xmlns:a16="http://schemas.microsoft.com/office/drawing/2014/main" id="{B2575D3E-8767-8A78-D090-752DF85E61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424" y="371475"/>
            <a:ext cx="728176" cy="502543"/>
          </a:xfrm>
          <a:prstGeom prst="rect">
            <a:avLst/>
          </a:prstGeom>
        </p:spPr>
      </p:pic>
      <p:pic>
        <p:nvPicPr>
          <p:cNvPr id="56" name="Billede 55" descr="Et billede, der indeholder tekst, Font/skrifttype, skærmbillede&#10;&#10;AI-genereret indhold kan være ukorrekt.">
            <a:extLst>
              <a:ext uri="{FF2B5EF4-FFF2-40B4-BE49-F238E27FC236}">
                <a16:creationId xmlns:a16="http://schemas.microsoft.com/office/drawing/2014/main" id="{B21E1B2F-C71E-2132-599C-A485876744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373" y="398143"/>
            <a:ext cx="4318266" cy="93807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7" name="Håndskrift 56">
                <a:extLst>
                  <a:ext uri="{FF2B5EF4-FFF2-40B4-BE49-F238E27FC236}">
                    <a16:creationId xmlns:a16="http://schemas.microsoft.com/office/drawing/2014/main" id="{700E573D-FBB8-CD78-0CF5-345CB2B35A07}"/>
                  </a:ext>
                </a:extLst>
              </p14:cNvPr>
              <p14:cNvContentPartPr/>
              <p14:nvPr/>
            </p14:nvContentPartPr>
            <p14:xfrm>
              <a:off x="9030064" y="3126491"/>
              <a:ext cx="1414080" cy="944640"/>
            </p14:xfrm>
          </p:contentPart>
        </mc:Choice>
        <mc:Fallback>
          <p:pic>
            <p:nvPicPr>
              <p:cNvPr id="57" name="Håndskrift 56">
                <a:extLst>
                  <a:ext uri="{FF2B5EF4-FFF2-40B4-BE49-F238E27FC236}">
                    <a16:creationId xmlns:a16="http://schemas.microsoft.com/office/drawing/2014/main" id="{700E573D-FBB8-CD78-0CF5-345CB2B35A0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012424" y="3108851"/>
                <a:ext cx="1449720" cy="9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8" name="Håndskrift 57">
                <a:extLst>
                  <a:ext uri="{FF2B5EF4-FFF2-40B4-BE49-F238E27FC236}">
                    <a16:creationId xmlns:a16="http://schemas.microsoft.com/office/drawing/2014/main" id="{C58CE9BE-A125-6579-E4E5-F100060D75F8}"/>
                  </a:ext>
                </a:extLst>
              </p14:cNvPr>
              <p14:cNvContentPartPr/>
              <p14:nvPr/>
            </p14:nvContentPartPr>
            <p14:xfrm>
              <a:off x="6709144" y="4088411"/>
              <a:ext cx="396720" cy="14040"/>
            </p14:xfrm>
          </p:contentPart>
        </mc:Choice>
        <mc:Fallback>
          <p:pic>
            <p:nvPicPr>
              <p:cNvPr id="58" name="Håndskrift 57">
                <a:extLst>
                  <a:ext uri="{FF2B5EF4-FFF2-40B4-BE49-F238E27FC236}">
                    <a16:creationId xmlns:a16="http://schemas.microsoft.com/office/drawing/2014/main" id="{C58CE9BE-A125-6579-E4E5-F100060D75F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91504" y="4070411"/>
                <a:ext cx="432360" cy="4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5316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304800"/>
            <a:ext cx="1066800" cy="1179195"/>
          </a:xfrm>
          <a:prstGeom prst="rect">
            <a:avLst/>
          </a:prstGeom>
        </p:spPr>
      </p:pic>
      <p:pic>
        <p:nvPicPr>
          <p:cNvPr id="9" name="Billede 8" descr="Et billede, der indeholder tekst, skærmbillede, Font/skrifttype, hvid&#10;&#10;AI-genereret indhold kan være ukorrekt.">
            <a:extLst>
              <a:ext uri="{FF2B5EF4-FFF2-40B4-BE49-F238E27FC236}">
                <a16:creationId xmlns:a16="http://schemas.microsoft.com/office/drawing/2014/main" id="{6DC7FCF3-4ADC-208A-ED07-821D369A7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657600"/>
            <a:ext cx="7772400" cy="2654928"/>
          </a:xfrm>
          <a:prstGeom prst="rect">
            <a:avLst/>
          </a:prstGeom>
        </p:spPr>
      </p:pic>
      <p:sp>
        <p:nvSpPr>
          <p:cNvPr id="12" name="Tekstfelt 11">
            <a:extLst>
              <a:ext uri="{FF2B5EF4-FFF2-40B4-BE49-F238E27FC236}">
                <a16:creationId xmlns:a16="http://schemas.microsoft.com/office/drawing/2014/main" id="{03F812FA-942A-0670-6856-7A92090FC102}"/>
              </a:ext>
            </a:extLst>
          </p:cNvPr>
          <p:cNvSpPr txBox="1"/>
          <p:nvPr/>
        </p:nvSpPr>
        <p:spPr>
          <a:xfrm>
            <a:off x="2019687" y="324293"/>
            <a:ext cx="46474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5400"/>
              <a:t>RVEST basics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E7BF2-3E28-7263-373A-AE39E5905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EACF0E8-3C81-5917-1D0C-3A1B82FC92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51685" y="428688"/>
            <a:ext cx="1812289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Bilbasen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5DC0836F-4B9A-1208-404B-712C96F4214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24325" y="304800"/>
            <a:ext cx="876300" cy="1009650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97B4F5A7-63D0-4007-1CA4-34EC8D1F20DE}"/>
              </a:ext>
            </a:extLst>
          </p:cNvPr>
          <p:cNvSpPr txBox="1"/>
          <p:nvPr/>
        </p:nvSpPr>
        <p:spPr>
          <a:xfrm>
            <a:off x="1011555" y="1330642"/>
            <a:ext cx="6081395" cy="3047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8450" algn="l"/>
              </a:tabLst>
            </a:pP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Read</a:t>
            </a:r>
            <a:r>
              <a:rPr sz="1800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link</a:t>
            </a:r>
            <a:r>
              <a:rPr sz="1800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with</a:t>
            </a:r>
            <a:r>
              <a:rPr sz="1800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read_html(link)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Select</a:t>
            </a:r>
            <a:r>
              <a:rPr sz="1800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parts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of a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 document</a:t>
            </a:r>
            <a:endParaRPr sz="1800">
              <a:latin typeface="Calibri"/>
              <a:cs typeface="Calibri"/>
            </a:endParaRPr>
          </a:p>
          <a:p>
            <a:pPr marL="755650" lvl="1" indent="-285115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755650" algn="l"/>
              </a:tabLst>
            </a:pP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CSS</a:t>
            </a:r>
            <a:r>
              <a:rPr sz="1800" spc="-7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selectors: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html_nodes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(doc,</a:t>
            </a:r>
            <a:r>
              <a:rPr sz="1800" spc="-6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"table</a:t>
            </a:r>
            <a:r>
              <a:rPr sz="18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374151"/>
                </a:solidFill>
                <a:latin typeface="Calibri"/>
                <a:cs typeface="Calibri"/>
              </a:rPr>
              <a:t>td")</a:t>
            </a:r>
            <a:endParaRPr sz="1800">
              <a:latin typeface="Calibri"/>
              <a:cs typeface="Calibri"/>
            </a:endParaRPr>
          </a:p>
          <a:p>
            <a:pPr marL="755650" lvl="1" indent="-285115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755650" algn="l"/>
              </a:tabLst>
            </a:pP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XPath</a:t>
            </a:r>
            <a:r>
              <a:rPr sz="1800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selectors:</a:t>
            </a:r>
            <a:r>
              <a:rPr sz="1800" spc="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html_nodes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(doc,</a:t>
            </a:r>
            <a:r>
              <a:rPr sz="1800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xpath</a:t>
            </a:r>
            <a:r>
              <a:rPr sz="1800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=</a:t>
            </a:r>
            <a:r>
              <a:rPr sz="1800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"//table//td")).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0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Extract</a:t>
            </a:r>
            <a:r>
              <a:rPr sz="1800" spc="-7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components</a:t>
            </a:r>
            <a:r>
              <a:rPr sz="1800" spc="-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374151"/>
                </a:solidFill>
                <a:latin typeface="Calibri"/>
                <a:cs typeface="Calibri"/>
              </a:rPr>
              <a:t>with</a:t>
            </a:r>
            <a:endParaRPr sz="1800">
              <a:latin typeface="Calibri"/>
              <a:cs typeface="Calibri"/>
            </a:endParaRPr>
          </a:p>
          <a:p>
            <a:pPr marL="755650" lvl="1" indent="-285115">
              <a:lnSpc>
                <a:spcPts val="2130"/>
              </a:lnSpc>
              <a:buFont typeface="Arial"/>
              <a:buChar char="•"/>
              <a:tabLst>
                <a:tab pos="755650" algn="l"/>
              </a:tabLst>
            </a:pP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html_name()</a:t>
            </a:r>
            <a:r>
              <a:rPr sz="1800" b="1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(the</a:t>
            </a:r>
            <a:r>
              <a:rPr sz="18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name</a:t>
            </a:r>
            <a:r>
              <a:rPr sz="1800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of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800" spc="-5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tag),</a:t>
            </a:r>
            <a:endParaRPr sz="1800">
              <a:latin typeface="Calibri"/>
              <a:cs typeface="Calibri"/>
            </a:endParaRPr>
          </a:p>
          <a:p>
            <a:pPr marL="755650" lvl="1" indent="-285115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755650" algn="l"/>
              </a:tabLst>
            </a:pP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html_text()</a:t>
            </a:r>
            <a:r>
              <a:rPr sz="1800" b="1" spc="-5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(all</a:t>
            </a:r>
            <a:r>
              <a:rPr sz="1800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text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inside the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374151"/>
                </a:solidFill>
                <a:latin typeface="Calibri"/>
                <a:cs typeface="Calibri"/>
              </a:rPr>
              <a:t>tag),</a:t>
            </a:r>
            <a:endParaRPr sz="1800">
              <a:latin typeface="Calibri"/>
              <a:cs typeface="Calibri"/>
            </a:endParaRPr>
          </a:p>
          <a:p>
            <a:pPr marL="755650" lvl="1" indent="-285115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755650" algn="l"/>
              </a:tabLst>
            </a:pP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html_attr()</a:t>
            </a:r>
            <a:r>
              <a:rPr sz="1800" b="1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(contents</a:t>
            </a:r>
            <a:r>
              <a:rPr sz="1800" spc="-9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of</a:t>
            </a:r>
            <a:r>
              <a:rPr sz="1800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a</a:t>
            </a:r>
            <a:r>
              <a:rPr sz="1800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single</a:t>
            </a:r>
            <a:r>
              <a:rPr sz="18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attribute)</a:t>
            </a:r>
            <a:r>
              <a:rPr sz="1800" spc="-8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374151"/>
                </a:solidFill>
                <a:latin typeface="Calibri"/>
                <a:cs typeface="Calibri"/>
              </a:rPr>
              <a:t>and</a:t>
            </a:r>
            <a:endParaRPr sz="1800">
              <a:latin typeface="Calibri"/>
              <a:cs typeface="Calibri"/>
            </a:endParaRPr>
          </a:p>
          <a:p>
            <a:pPr marL="755650" lvl="1" indent="-285115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755650" algn="l"/>
              </a:tabLst>
            </a:pP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html_attrs()</a:t>
            </a:r>
            <a:r>
              <a:rPr sz="1800" b="1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(all</a:t>
            </a:r>
            <a:r>
              <a:rPr sz="1800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attributes).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0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Parse</a:t>
            </a:r>
            <a:r>
              <a:rPr sz="1800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tables</a:t>
            </a:r>
            <a:r>
              <a:rPr sz="1800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into</a:t>
            </a:r>
            <a:r>
              <a:rPr sz="1800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data</a:t>
            </a:r>
            <a:r>
              <a:rPr sz="1800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frames</a:t>
            </a:r>
            <a:r>
              <a:rPr sz="1800" spc="-7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with</a:t>
            </a:r>
            <a:r>
              <a:rPr sz="1800" spc="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html_table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().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0"/>
              </a:lnSpc>
              <a:buFont typeface="Arial"/>
              <a:buChar char="•"/>
              <a:tabLst>
                <a:tab pos="298450" algn="l"/>
              </a:tabLst>
            </a:pP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Navigate</a:t>
            </a:r>
            <a:r>
              <a:rPr sz="1800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around</a:t>
            </a:r>
            <a:r>
              <a:rPr sz="1800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with</a:t>
            </a:r>
            <a:r>
              <a:rPr sz="1800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html_session()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2088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0392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125"/>
              </a:spcBef>
            </a:pPr>
            <a:r>
              <a:rPr sz="2450" spc="-10" dirty="0"/>
              <a:t>Dagsorden</a:t>
            </a:r>
            <a:endParaRPr sz="2450"/>
          </a:p>
        </p:txBody>
      </p:sp>
      <p:sp>
        <p:nvSpPr>
          <p:cNvPr id="3" name="object 3"/>
          <p:cNvSpPr txBox="1"/>
          <p:nvPr/>
        </p:nvSpPr>
        <p:spPr>
          <a:xfrm>
            <a:off x="963930" y="1524000"/>
            <a:ext cx="5132070" cy="34650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388">
              <a:lnSpc>
                <a:spcPct val="100000"/>
              </a:lnSpc>
              <a:spcBef>
                <a:spcPts val="100"/>
              </a:spcBef>
              <a:tabLst>
                <a:tab pos="355600" algn="l"/>
              </a:tabLst>
            </a:pPr>
            <a:r>
              <a:rPr sz="1800" spc="-10" dirty="0">
                <a:latin typeface="Calibri"/>
                <a:cs typeface="Calibri"/>
              </a:rPr>
              <a:t>Webscrape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lang="da-DK" sz="1800" spc="-20" dirty="0">
                <a:latin typeface="Calibri"/>
                <a:cs typeface="Calibri"/>
              </a:rPr>
              <a:t>recap</a:t>
            </a:r>
          </a:p>
          <a:p>
            <a:pPr marL="52388">
              <a:lnSpc>
                <a:spcPct val="100000"/>
              </a:lnSpc>
              <a:spcBef>
                <a:spcPts val="100"/>
              </a:spcBef>
              <a:tabLst>
                <a:tab pos="355600" algn="l"/>
              </a:tabLst>
            </a:pPr>
            <a:r>
              <a:rPr lang="da-DK" spc="-20" dirty="0">
                <a:latin typeface="Calibri"/>
                <a:cs typeface="Calibri"/>
              </a:rPr>
              <a:t>	Arkitekturen</a:t>
            </a:r>
            <a:endParaRPr lang="da-DK" sz="1800" spc="-20" dirty="0">
              <a:latin typeface="Calibri"/>
              <a:cs typeface="Calibri"/>
            </a:endParaRPr>
          </a:p>
          <a:p>
            <a:pPr marL="52388">
              <a:lnSpc>
                <a:spcPct val="100000"/>
              </a:lnSpc>
              <a:spcBef>
                <a:spcPts val="100"/>
              </a:spcBef>
              <a:tabLst>
                <a:tab pos="355600" algn="l"/>
              </a:tabLst>
            </a:pPr>
            <a:r>
              <a:rPr lang="da-DK" spc="-20" dirty="0">
                <a:latin typeface="Calibri"/>
                <a:cs typeface="Calibri"/>
              </a:rPr>
              <a:t>	Bilbasen</a:t>
            </a:r>
          </a:p>
          <a:p>
            <a:pPr marL="52388">
              <a:lnSpc>
                <a:spcPct val="100000"/>
              </a:lnSpc>
              <a:spcBef>
                <a:spcPts val="100"/>
              </a:spcBef>
              <a:tabLst>
                <a:tab pos="222250" algn="l"/>
              </a:tabLst>
            </a:pPr>
            <a:r>
              <a:rPr lang="da-DK" spc="-20" dirty="0">
                <a:latin typeface="Calibri"/>
                <a:cs typeface="Calibri"/>
              </a:rPr>
              <a:t>		Koden (trycatch, regex)</a:t>
            </a:r>
          </a:p>
          <a:p>
            <a:pPr marL="52388">
              <a:lnSpc>
                <a:spcPct val="100000"/>
              </a:lnSpc>
              <a:spcBef>
                <a:spcPts val="100"/>
              </a:spcBef>
              <a:tabLst>
                <a:tab pos="222250" algn="l"/>
              </a:tabLst>
            </a:pPr>
            <a:r>
              <a:rPr lang="da-DK" spc="-20" dirty="0">
                <a:latin typeface="Calibri"/>
                <a:cs typeface="Calibri"/>
              </a:rPr>
              <a:t>		opvarmning (trycatch)</a:t>
            </a:r>
          </a:p>
          <a:p>
            <a:pPr marL="52388">
              <a:lnSpc>
                <a:spcPct val="100000"/>
              </a:lnSpc>
              <a:spcBef>
                <a:spcPts val="100"/>
              </a:spcBef>
              <a:tabLst>
                <a:tab pos="355600" algn="l"/>
              </a:tabLst>
            </a:pPr>
            <a:r>
              <a:rPr lang="da-DK" sz="1800" spc="-20" dirty="0">
                <a:latin typeface="Calibri"/>
                <a:cs typeface="Calibri"/>
              </a:rPr>
              <a:t>	Pitch af dagens opgave</a:t>
            </a:r>
          </a:p>
          <a:p>
            <a:pPr marL="52388">
              <a:spcBef>
                <a:spcPts val="100"/>
              </a:spcBef>
              <a:tabLst>
                <a:tab pos="355600" algn="l"/>
              </a:tabLst>
            </a:pPr>
            <a:r>
              <a:rPr lang="da-DK" spc="-30" dirty="0">
                <a:latin typeface="Calibri"/>
                <a:cs typeface="Calibri"/>
              </a:rPr>
              <a:t>Web-</a:t>
            </a:r>
            <a:r>
              <a:rPr lang="da-DK" spc="-10" dirty="0">
                <a:latin typeface="Calibri"/>
                <a:cs typeface="Calibri"/>
              </a:rPr>
              <a:t>trafik</a:t>
            </a:r>
          </a:p>
          <a:p>
            <a:pPr marL="52388">
              <a:spcBef>
                <a:spcPts val="100"/>
              </a:spcBef>
              <a:tabLst>
                <a:tab pos="355600" algn="l"/>
              </a:tabLst>
            </a:pPr>
            <a:r>
              <a:rPr lang="da-DK" spc="-10" dirty="0">
                <a:latin typeface="Calibri"/>
                <a:cs typeface="Calibri"/>
              </a:rPr>
              <a:t>	Set fra serveren</a:t>
            </a:r>
          </a:p>
          <a:p>
            <a:pPr marL="52388">
              <a:spcBef>
                <a:spcPts val="100"/>
              </a:spcBef>
              <a:tabLst>
                <a:tab pos="355600" algn="l"/>
              </a:tabLst>
            </a:pPr>
            <a:r>
              <a:rPr lang="da-DK" spc="-10" dirty="0">
                <a:latin typeface="Calibri"/>
                <a:cs typeface="Calibri"/>
              </a:rPr>
              <a:t>	Øvelse: SMK API kvindelig kunst</a:t>
            </a:r>
          </a:p>
          <a:p>
            <a:pPr marL="52388">
              <a:spcBef>
                <a:spcPts val="100"/>
              </a:spcBef>
              <a:tabLst>
                <a:tab pos="355600" algn="l"/>
              </a:tabLst>
            </a:pPr>
            <a:r>
              <a:rPr lang="da-DK" spc="-10" dirty="0">
                <a:latin typeface="Calibri"/>
                <a:cs typeface="Calibri"/>
              </a:rPr>
              <a:t>Opfølgning på Books</a:t>
            </a:r>
          </a:p>
          <a:p>
            <a:pPr marL="52388">
              <a:spcBef>
                <a:spcPts val="100"/>
              </a:spcBef>
              <a:tabLst>
                <a:tab pos="355600" algn="l"/>
              </a:tabLst>
            </a:pPr>
            <a:r>
              <a:rPr lang="da-DK" spc="-10" dirty="0">
                <a:latin typeface="Calibri"/>
                <a:cs typeface="Calibri"/>
              </a:rPr>
              <a:t>	Missing tags (rating, availability)	</a:t>
            </a:r>
          </a:p>
          <a:p>
            <a:pPr marL="52388">
              <a:spcBef>
                <a:spcPts val="100"/>
              </a:spcBef>
              <a:tabLst>
                <a:tab pos="355600" algn="l"/>
              </a:tabLst>
            </a:pPr>
            <a:r>
              <a:rPr lang="da-DK" spc="-10" dirty="0">
                <a:latin typeface="Calibri"/>
                <a:cs typeface="Calibri"/>
              </a:rPr>
              <a:t>Dagens opgave</a:t>
            </a:r>
          </a:p>
        </p:txBody>
      </p:sp>
      <p:pic>
        <p:nvPicPr>
          <p:cNvPr id="7" name="Billede 6" descr="Et billede, der indeholder tekst, skærmbillede, Font/skrifttype, nummer/tal&#10;&#10;AI-genereret indhold kan være ukorrekt.">
            <a:extLst>
              <a:ext uri="{FF2B5EF4-FFF2-40B4-BE49-F238E27FC236}">
                <a16:creationId xmlns:a16="http://schemas.microsoft.com/office/drawing/2014/main" id="{9A6DE779-93E1-98F1-1C23-149DDAEC1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46"/>
          <a:stretch>
            <a:fillRect/>
          </a:stretch>
        </p:blipFill>
        <p:spPr>
          <a:xfrm>
            <a:off x="5943600" y="420469"/>
            <a:ext cx="2925331" cy="2922070"/>
          </a:xfrm>
          <a:prstGeom prst="rect">
            <a:avLst/>
          </a:prstGeom>
        </p:spPr>
      </p:pic>
      <p:pic>
        <p:nvPicPr>
          <p:cNvPr id="9" name="Billede 8" descr="Et billede, der indeholder tekst, skærmbillede, Font/skrifttype&#10;&#10;AI-genereret indhold kan være ukorrekt.">
            <a:extLst>
              <a:ext uri="{FF2B5EF4-FFF2-40B4-BE49-F238E27FC236}">
                <a16:creationId xmlns:a16="http://schemas.microsoft.com/office/drawing/2014/main" id="{DD4FD36B-0CA7-6485-1CC8-761187C36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89"/>
          <a:stretch>
            <a:fillRect/>
          </a:stretch>
        </p:blipFill>
        <p:spPr>
          <a:xfrm>
            <a:off x="5334000" y="4612341"/>
            <a:ext cx="4419600" cy="1559859"/>
          </a:xfrm>
          <a:prstGeom prst="rect">
            <a:avLst/>
          </a:prstGeom>
        </p:spPr>
      </p:pic>
      <p:pic>
        <p:nvPicPr>
          <p:cNvPr id="11" name="Billede 10" descr="Et billede, der indeholder tekst, Font/skrifttype, hvid, logo&#10;&#10;AI-genereret indhold kan være ukorrekt.">
            <a:extLst>
              <a:ext uri="{FF2B5EF4-FFF2-40B4-BE49-F238E27FC236}">
                <a16:creationId xmlns:a16="http://schemas.microsoft.com/office/drawing/2014/main" id="{D5257D30-58D5-7F12-EF60-60F85B33F4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743" y="3632837"/>
            <a:ext cx="4248150" cy="89141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42051" y="2400300"/>
            <a:ext cx="2040255" cy="4352925"/>
            <a:chOff x="5742051" y="2400300"/>
            <a:chExt cx="2040255" cy="43529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37388" y="6014506"/>
              <a:ext cx="526773" cy="62637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38900" y="5857873"/>
              <a:ext cx="638175" cy="8953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748401" y="2400299"/>
              <a:ext cx="2033905" cy="3695700"/>
            </a:xfrm>
            <a:custGeom>
              <a:avLst/>
              <a:gdLst/>
              <a:ahLst/>
              <a:cxnLst/>
              <a:rect l="l" t="t" r="r" b="b"/>
              <a:pathLst>
                <a:path w="2033904" h="3695700">
                  <a:moveTo>
                    <a:pt x="790575" y="2015109"/>
                  </a:moveTo>
                  <a:lnTo>
                    <a:pt x="790448" y="1817497"/>
                  </a:lnTo>
                  <a:lnTo>
                    <a:pt x="789571" y="1760728"/>
                  </a:lnTo>
                  <a:lnTo>
                    <a:pt x="787006" y="1704530"/>
                  </a:lnTo>
                  <a:lnTo>
                    <a:pt x="782764" y="1648955"/>
                  </a:lnTo>
                  <a:lnTo>
                    <a:pt x="776884" y="1594078"/>
                  </a:lnTo>
                  <a:lnTo>
                    <a:pt x="769404" y="1539963"/>
                  </a:lnTo>
                  <a:lnTo>
                    <a:pt x="760361" y="1486700"/>
                  </a:lnTo>
                  <a:lnTo>
                    <a:pt x="749769" y="1434325"/>
                  </a:lnTo>
                  <a:lnTo>
                    <a:pt x="737679" y="1382915"/>
                  </a:lnTo>
                  <a:lnTo>
                    <a:pt x="724128" y="1332560"/>
                  </a:lnTo>
                  <a:lnTo>
                    <a:pt x="709142" y="1283296"/>
                  </a:lnTo>
                  <a:lnTo>
                    <a:pt x="692759" y="1235202"/>
                  </a:lnTo>
                  <a:lnTo>
                    <a:pt x="675017" y="1188351"/>
                  </a:lnTo>
                  <a:lnTo>
                    <a:pt x="655929" y="1142809"/>
                  </a:lnTo>
                  <a:lnTo>
                    <a:pt x="635558" y="1098638"/>
                  </a:lnTo>
                  <a:lnTo>
                    <a:pt x="613918" y="1055916"/>
                  </a:lnTo>
                  <a:lnTo>
                    <a:pt x="591058" y="1014691"/>
                  </a:lnTo>
                  <a:lnTo>
                    <a:pt x="567004" y="975055"/>
                  </a:lnTo>
                  <a:lnTo>
                    <a:pt x="541782" y="937056"/>
                  </a:lnTo>
                  <a:lnTo>
                    <a:pt x="515442" y="900760"/>
                  </a:lnTo>
                  <a:lnTo>
                    <a:pt x="487997" y="866254"/>
                  </a:lnTo>
                  <a:lnTo>
                    <a:pt x="459511" y="833589"/>
                  </a:lnTo>
                  <a:lnTo>
                    <a:pt x="429996" y="802843"/>
                  </a:lnTo>
                  <a:lnTo>
                    <a:pt x="399491" y="774065"/>
                  </a:lnTo>
                  <a:lnTo>
                    <a:pt x="368033" y="747344"/>
                  </a:lnTo>
                  <a:lnTo>
                    <a:pt x="335648" y="722744"/>
                  </a:lnTo>
                  <a:lnTo>
                    <a:pt x="302387" y="700316"/>
                  </a:lnTo>
                  <a:lnTo>
                    <a:pt x="268262" y="680148"/>
                  </a:lnTo>
                  <a:lnTo>
                    <a:pt x="233324" y="662292"/>
                  </a:lnTo>
                  <a:lnTo>
                    <a:pt x="197612" y="646811"/>
                  </a:lnTo>
                  <a:lnTo>
                    <a:pt x="197612" y="548005"/>
                  </a:lnTo>
                  <a:lnTo>
                    <a:pt x="0" y="707263"/>
                  </a:lnTo>
                  <a:lnTo>
                    <a:pt x="197612" y="943229"/>
                  </a:lnTo>
                  <a:lnTo>
                    <a:pt x="197612" y="844423"/>
                  </a:lnTo>
                  <a:lnTo>
                    <a:pt x="233324" y="859904"/>
                  </a:lnTo>
                  <a:lnTo>
                    <a:pt x="268262" y="877760"/>
                  </a:lnTo>
                  <a:lnTo>
                    <a:pt x="302387" y="897928"/>
                  </a:lnTo>
                  <a:lnTo>
                    <a:pt x="335661" y="920356"/>
                  </a:lnTo>
                  <a:lnTo>
                    <a:pt x="368046" y="944956"/>
                  </a:lnTo>
                  <a:lnTo>
                    <a:pt x="399503" y="971677"/>
                  </a:lnTo>
                  <a:lnTo>
                    <a:pt x="430009" y="1000455"/>
                  </a:lnTo>
                  <a:lnTo>
                    <a:pt x="459536" y="1031201"/>
                  </a:lnTo>
                  <a:lnTo>
                    <a:pt x="488035" y="1063866"/>
                  </a:lnTo>
                  <a:lnTo>
                    <a:pt x="515467" y="1098372"/>
                  </a:lnTo>
                  <a:lnTo>
                    <a:pt x="541820" y="1134668"/>
                  </a:lnTo>
                  <a:lnTo>
                    <a:pt x="567042" y="1172667"/>
                  </a:lnTo>
                  <a:lnTo>
                    <a:pt x="591108" y="1212303"/>
                  </a:lnTo>
                  <a:lnTo>
                    <a:pt x="613981" y="1253528"/>
                  </a:lnTo>
                  <a:lnTo>
                    <a:pt x="635622" y="1296250"/>
                  </a:lnTo>
                  <a:lnTo>
                    <a:pt x="656005" y="1340421"/>
                  </a:lnTo>
                  <a:lnTo>
                    <a:pt x="675093" y="1385963"/>
                  </a:lnTo>
                  <a:lnTo>
                    <a:pt x="692848" y="1432814"/>
                  </a:lnTo>
                  <a:lnTo>
                    <a:pt x="709244" y="1480908"/>
                  </a:lnTo>
                  <a:lnTo>
                    <a:pt x="724230" y="1530172"/>
                  </a:lnTo>
                  <a:lnTo>
                    <a:pt x="737793" y="1580527"/>
                  </a:lnTo>
                  <a:lnTo>
                    <a:pt x="749884" y="1631937"/>
                  </a:lnTo>
                  <a:lnTo>
                    <a:pt x="760463" y="1684312"/>
                  </a:lnTo>
                  <a:lnTo>
                    <a:pt x="769518" y="1737575"/>
                  </a:lnTo>
                  <a:lnTo>
                    <a:pt x="777011" y="1791690"/>
                  </a:lnTo>
                  <a:lnTo>
                    <a:pt x="782891" y="1846567"/>
                  </a:lnTo>
                  <a:lnTo>
                    <a:pt x="787133" y="1902142"/>
                  </a:lnTo>
                  <a:lnTo>
                    <a:pt x="789698" y="1958340"/>
                  </a:lnTo>
                  <a:lnTo>
                    <a:pt x="790575" y="2015109"/>
                  </a:lnTo>
                  <a:close/>
                </a:path>
                <a:path w="2033904" h="3695700">
                  <a:moveTo>
                    <a:pt x="2033524" y="0"/>
                  </a:moveTo>
                  <a:lnTo>
                    <a:pt x="1254252" y="0"/>
                  </a:lnTo>
                  <a:lnTo>
                    <a:pt x="1254252" y="1775079"/>
                  </a:lnTo>
                  <a:lnTo>
                    <a:pt x="1134110" y="1775079"/>
                  </a:lnTo>
                  <a:lnTo>
                    <a:pt x="1134110" y="1702181"/>
                  </a:lnTo>
                  <a:lnTo>
                    <a:pt x="834263" y="1847850"/>
                  </a:lnTo>
                  <a:lnTo>
                    <a:pt x="1134110" y="1993519"/>
                  </a:lnTo>
                  <a:lnTo>
                    <a:pt x="1134110" y="1920621"/>
                  </a:lnTo>
                  <a:lnTo>
                    <a:pt x="1254252" y="1920621"/>
                  </a:lnTo>
                  <a:lnTo>
                    <a:pt x="1254252" y="3695700"/>
                  </a:lnTo>
                  <a:lnTo>
                    <a:pt x="2033524" y="3695700"/>
                  </a:lnTo>
                  <a:lnTo>
                    <a:pt x="20335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748401" y="4316602"/>
              <a:ext cx="790575" cy="1308100"/>
            </a:xfrm>
            <a:custGeom>
              <a:avLst/>
              <a:gdLst/>
              <a:ahLst/>
              <a:cxnLst/>
              <a:rect l="l" t="t" r="r" b="b"/>
              <a:pathLst>
                <a:path w="790575" h="1308100">
                  <a:moveTo>
                    <a:pt x="787907" y="0"/>
                  </a:moveTo>
                  <a:lnTo>
                    <a:pt x="783854" y="58383"/>
                  </a:lnTo>
                  <a:lnTo>
                    <a:pt x="778033" y="115857"/>
                  </a:lnTo>
                  <a:lnTo>
                    <a:pt x="770490" y="172361"/>
                  </a:lnTo>
                  <a:lnTo>
                    <a:pt x="761267" y="227832"/>
                  </a:lnTo>
                  <a:lnTo>
                    <a:pt x="750408" y="282208"/>
                  </a:lnTo>
                  <a:lnTo>
                    <a:pt x="737959" y="335428"/>
                  </a:lnTo>
                  <a:lnTo>
                    <a:pt x="723963" y="387429"/>
                  </a:lnTo>
                  <a:lnTo>
                    <a:pt x="708463" y="438150"/>
                  </a:lnTo>
                  <a:lnTo>
                    <a:pt x="691504" y="487528"/>
                  </a:lnTo>
                  <a:lnTo>
                    <a:pt x="673131" y="535502"/>
                  </a:lnTo>
                  <a:lnTo>
                    <a:pt x="653386" y="582009"/>
                  </a:lnTo>
                  <a:lnTo>
                    <a:pt x="632314" y="626989"/>
                  </a:lnTo>
                  <a:lnTo>
                    <a:pt x="609960" y="670378"/>
                  </a:lnTo>
                  <a:lnTo>
                    <a:pt x="586366" y="712115"/>
                  </a:lnTo>
                  <a:lnTo>
                    <a:pt x="561577" y="752137"/>
                  </a:lnTo>
                  <a:lnTo>
                    <a:pt x="535638" y="790384"/>
                  </a:lnTo>
                  <a:lnTo>
                    <a:pt x="508591" y="826793"/>
                  </a:lnTo>
                  <a:lnTo>
                    <a:pt x="480482" y="861301"/>
                  </a:lnTo>
                  <a:lnTo>
                    <a:pt x="451354" y="893848"/>
                  </a:lnTo>
                  <a:lnTo>
                    <a:pt x="421251" y="924371"/>
                  </a:lnTo>
                  <a:lnTo>
                    <a:pt x="390217" y="952808"/>
                  </a:lnTo>
                  <a:lnTo>
                    <a:pt x="358296" y="979097"/>
                  </a:lnTo>
                  <a:lnTo>
                    <a:pt x="325533" y="1003177"/>
                  </a:lnTo>
                  <a:lnTo>
                    <a:pt x="291971" y="1024985"/>
                  </a:lnTo>
                  <a:lnTo>
                    <a:pt x="257654" y="1044459"/>
                  </a:lnTo>
                  <a:lnTo>
                    <a:pt x="222626" y="1061538"/>
                  </a:lnTo>
                  <a:lnTo>
                    <a:pt x="186931" y="1076159"/>
                  </a:lnTo>
                  <a:lnTo>
                    <a:pt x="150614" y="1088261"/>
                  </a:lnTo>
                  <a:lnTo>
                    <a:pt x="113719" y="1097781"/>
                  </a:lnTo>
                  <a:lnTo>
                    <a:pt x="38367" y="1108829"/>
                  </a:lnTo>
                  <a:lnTo>
                    <a:pt x="0" y="1110234"/>
                  </a:lnTo>
                  <a:lnTo>
                    <a:pt x="0" y="1307909"/>
                  </a:lnTo>
                  <a:lnTo>
                    <a:pt x="48398" y="1305632"/>
                  </a:lnTo>
                  <a:lnTo>
                    <a:pt x="101542" y="1297895"/>
                  </a:lnTo>
                  <a:lnTo>
                    <a:pt x="173820" y="1278445"/>
                  </a:lnTo>
                  <a:lnTo>
                    <a:pt x="243500" y="1249376"/>
                  </a:lnTo>
                  <a:lnTo>
                    <a:pt x="277278" y="1231392"/>
                  </a:lnTo>
                  <a:lnTo>
                    <a:pt x="310302" y="1211192"/>
                  </a:lnTo>
                  <a:lnTo>
                    <a:pt x="342538" y="1188837"/>
                  </a:lnTo>
                  <a:lnTo>
                    <a:pt x="373950" y="1164392"/>
                  </a:lnTo>
                  <a:lnTo>
                    <a:pt x="404504" y="1137918"/>
                  </a:lnTo>
                  <a:lnTo>
                    <a:pt x="434166" y="1109478"/>
                  </a:lnTo>
                  <a:lnTo>
                    <a:pt x="462900" y="1079134"/>
                  </a:lnTo>
                  <a:lnTo>
                    <a:pt x="490672" y="1046950"/>
                  </a:lnTo>
                  <a:lnTo>
                    <a:pt x="517446" y="1012988"/>
                  </a:lnTo>
                  <a:lnTo>
                    <a:pt x="543189" y="977311"/>
                  </a:lnTo>
                  <a:lnTo>
                    <a:pt x="567866" y="939981"/>
                  </a:lnTo>
                  <a:lnTo>
                    <a:pt x="591441" y="901061"/>
                  </a:lnTo>
                  <a:lnTo>
                    <a:pt x="613881" y="860613"/>
                  </a:lnTo>
                  <a:lnTo>
                    <a:pt x="635149" y="818701"/>
                  </a:lnTo>
                  <a:lnTo>
                    <a:pt x="655213" y="775386"/>
                  </a:lnTo>
                  <a:lnTo>
                    <a:pt x="674036" y="730732"/>
                  </a:lnTo>
                  <a:lnTo>
                    <a:pt x="691585" y="684801"/>
                  </a:lnTo>
                  <a:lnTo>
                    <a:pt x="707824" y="637656"/>
                  </a:lnTo>
                  <a:lnTo>
                    <a:pt x="722719" y="589359"/>
                  </a:lnTo>
                  <a:lnTo>
                    <a:pt x="736234" y="539973"/>
                  </a:lnTo>
                  <a:lnTo>
                    <a:pt x="748336" y="489560"/>
                  </a:lnTo>
                  <a:lnTo>
                    <a:pt x="758990" y="438184"/>
                  </a:lnTo>
                  <a:lnTo>
                    <a:pt x="768161" y="385907"/>
                  </a:lnTo>
                  <a:lnTo>
                    <a:pt x="775813" y="332792"/>
                  </a:lnTo>
                  <a:lnTo>
                    <a:pt x="781913" y="278901"/>
                  </a:lnTo>
                  <a:lnTo>
                    <a:pt x="786425" y="224296"/>
                  </a:lnTo>
                  <a:lnTo>
                    <a:pt x="789316" y="169041"/>
                  </a:lnTo>
                  <a:lnTo>
                    <a:pt x="790550" y="113198"/>
                  </a:lnTo>
                  <a:lnTo>
                    <a:pt x="790092" y="56830"/>
                  </a:lnTo>
                  <a:lnTo>
                    <a:pt x="787907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748401" y="2948305"/>
              <a:ext cx="790575" cy="2676525"/>
            </a:xfrm>
            <a:custGeom>
              <a:avLst/>
              <a:gdLst/>
              <a:ahLst/>
              <a:cxnLst/>
              <a:rect l="l" t="t" r="r" b="b"/>
              <a:pathLst>
                <a:path w="790575" h="2676525">
                  <a:moveTo>
                    <a:pt x="790575" y="1467104"/>
                  </a:moveTo>
                  <a:lnTo>
                    <a:pt x="789710" y="1410332"/>
                  </a:lnTo>
                  <a:lnTo>
                    <a:pt x="787139" y="1354125"/>
                  </a:lnTo>
                  <a:lnTo>
                    <a:pt x="782896" y="1298550"/>
                  </a:lnTo>
                  <a:lnTo>
                    <a:pt x="777015" y="1243675"/>
                  </a:lnTo>
                  <a:lnTo>
                    <a:pt x="769530" y="1189567"/>
                  </a:lnTo>
                  <a:lnTo>
                    <a:pt x="760475" y="1136294"/>
                  </a:lnTo>
                  <a:lnTo>
                    <a:pt x="749885" y="1083923"/>
                  </a:lnTo>
                  <a:lnTo>
                    <a:pt x="737794" y="1032521"/>
                  </a:lnTo>
                  <a:lnTo>
                    <a:pt x="724235" y="982156"/>
                  </a:lnTo>
                  <a:lnTo>
                    <a:pt x="709244" y="932895"/>
                  </a:lnTo>
                  <a:lnTo>
                    <a:pt x="692854" y="884805"/>
                  </a:lnTo>
                  <a:lnTo>
                    <a:pt x="675099" y="837955"/>
                  </a:lnTo>
                  <a:lnTo>
                    <a:pt x="656014" y="792412"/>
                  </a:lnTo>
                  <a:lnTo>
                    <a:pt x="635633" y="748242"/>
                  </a:lnTo>
                  <a:lnTo>
                    <a:pt x="613989" y="705514"/>
                  </a:lnTo>
                  <a:lnTo>
                    <a:pt x="591118" y="664294"/>
                  </a:lnTo>
                  <a:lnTo>
                    <a:pt x="567053" y="624651"/>
                  </a:lnTo>
                  <a:lnTo>
                    <a:pt x="541829" y="586651"/>
                  </a:lnTo>
                  <a:lnTo>
                    <a:pt x="515479" y="550363"/>
                  </a:lnTo>
                  <a:lnTo>
                    <a:pt x="488039" y="515852"/>
                  </a:lnTo>
                  <a:lnTo>
                    <a:pt x="459541" y="483188"/>
                  </a:lnTo>
                  <a:lnTo>
                    <a:pt x="430021" y="452437"/>
                  </a:lnTo>
                  <a:lnTo>
                    <a:pt x="399512" y="423667"/>
                  </a:lnTo>
                  <a:lnTo>
                    <a:pt x="368048" y="396945"/>
                  </a:lnTo>
                  <a:lnTo>
                    <a:pt x="335665" y="372339"/>
                  </a:lnTo>
                  <a:lnTo>
                    <a:pt x="302395" y="349915"/>
                  </a:lnTo>
                  <a:lnTo>
                    <a:pt x="268273" y="329742"/>
                  </a:lnTo>
                  <a:lnTo>
                    <a:pt x="233334" y="311887"/>
                  </a:lnTo>
                  <a:lnTo>
                    <a:pt x="197612" y="296418"/>
                  </a:lnTo>
                  <a:lnTo>
                    <a:pt x="197612" y="395224"/>
                  </a:lnTo>
                  <a:lnTo>
                    <a:pt x="0" y="159258"/>
                  </a:lnTo>
                  <a:lnTo>
                    <a:pt x="197612" y="0"/>
                  </a:lnTo>
                  <a:lnTo>
                    <a:pt x="197612" y="98806"/>
                  </a:lnTo>
                  <a:lnTo>
                    <a:pt x="233334" y="114275"/>
                  </a:lnTo>
                  <a:lnTo>
                    <a:pt x="268272" y="132130"/>
                  </a:lnTo>
                  <a:lnTo>
                    <a:pt x="302391" y="152303"/>
                  </a:lnTo>
                  <a:lnTo>
                    <a:pt x="335658" y="174727"/>
                  </a:lnTo>
                  <a:lnTo>
                    <a:pt x="368038" y="199333"/>
                  </a:lnTo>
                  <a:lnTo>
                    <a:pt x="399497" y="226055"/>
                  </a:lnTo>
                  <a:lnTo>
                    <a:pt x="430002" y="254825"/>
                  </a:lnTo>
                  <a:lnTo>
                    <a:pt x="459517" y="285576"/>
                  </a:lnTo>
                  <a:lnTo>
                    <a:pt x="488010" y="318240"/>
                  </a:lnTo>
                  <a:lnTo>
                    <a:pt x="515444" y="352751"/>
                  </a:lnTo>
                  <a:lnTo>
                    <a:pt x="541788" y="389039"/>
                  </a:lnTo>
                  <a:lnTo>
                    <a:pt x="567006" y="427039"/>
                  </a:lnTo>
                  <a:lnTo>
                    <a:pt x="591064" y="466682"/>
                  </a:lnTo>
                  <a:lnTo>
                    <a:pt x="613929" y="507902"/>
                  </a:lnTo>
                  <a:lnTo>
                    <a:pt x="635566" y="550630"/>
                  </a:lnTo>
                  <a:lnTo>
                    <a:pt x="655941" y="594800"/>
                  </a:lnTo>
                  <a:lnTo>
                    <a:pt x="675019" y="640343"/>
                  </a:lnTo>
                  <a:lnTo>
                    <a:pt x="692768" y="687193"/>
                  </a:lnTo>
                  <a:lnTo>
                    <a:pt x="709152" y="735283"/>
                  </a:lnTo>
                  <a:lnTo>
                    <a:pt x="724137" y="784544"/>
                  </a:lnTo>
                  <a:lnTo>
                    <a:pt x="737690" y="834909"/>
                  </a:lnTo>
                  <a:lnTo>
                    <a:pt x="749777" y="886311"/>
                  </a:lnTo>
                  <a:lnTo>
                    <a:pt x="760362" y="938682"/>
                  </a:lnTo>
                  <a:lnTo>
                    <a:pt x="769413" y="991955"/>
                  </a:lnTo>
                  <a:lnTo>
                    <a:pt x="776894" y="1046063"/>
                  </a:lnTo>
                  <a:lnTo>
                    <a:pt x="782773" y="1100938"/>
                  </a:lnTo>
                  <a:lnTo>
                    <a:pt x="787014" y="1156513"/>
                  </a:lnTo>
                  <a:lnTo>
                    <a:pt x="789583" y="1212720"/>
                  </a:lnTo>
                  <a:lnTo>
                    <a:pt x="790448" y="1269492"/>
                  </a:lnTo>
                  <a:lnTo>
                    <a:pt x="790575" y="1467104"/>
                  </a:lnTo>
                  <a:lnTo>
                    <a:pt x="789663" y="1525685"/>
                  </a:lnTo>
                  <a:lnTo>
                    <a:pt x="786954" y="1583548"/>
                  </a:lnTo>
                  <a:lnTo>
                    <a:pt x="782491" y="1640627"/>
                  </a:lnTo>
                  <a:lnTo>
                    <a:pt x="776315" y="1696860"/>
                  </a:lnTo>
                  <a:lnTo>
                    <a:pt x="768466" y="1752184"/>
                  </a:lnTo>
                  <a:lnTo>
                    <a:pt x="758988" y="1806535"/>
                  </a:lnTo>
                  <a:lnTo>
                    <a:pt x="747920" y="1859849"/>
                  </a:lnTo>
                  <a:lnTo>
                    <a:pt x="735305" y="1912064"/>
                  </a:lnTo>
                  <a:lnTo>
                    <a:pt x="721184" y="1963116"/>
                  </a:lnTo>
                  <a:lnTo>
                    <a:pt x="705598" y="2012942"/>
                  </a:lnTo>
                  <a:lnTo>
                    <a:pt x="688589" y="2061478"/>
                  </a:lnTo>
                  <a:lnTo>
                    <a:pt x="670199" y="2108662"/>
                  </a:lnTo>
                  <a:lnTo>
                    <a:pt x="650468" y="2154429"/>
                  </a:lnTo>
                  <a:lnTo>
                    <a:pt x="629439" y="2198716"/>
                  </a:lnTo>
                  <a:lnTo>
                    <a:pt x="607153" y="2241461"/>
                  </a:lnTo>
                  <a:lnTo>
                    <a:pt x="583650" y="2282599"/>
                  </a:lnTo>
                  <a:lnTo>
                    <a:pt x="558974" y="2322068"/>
                  </a:lnTo>
                  <a:lnTo>
                    <a:pt x="533165" y="2359803"/>
                  </a:lnTo>
                  <a:lnTo>
                    <a:pt x="506265" y="2395742"/>
                  </a:lnTo>
                  <a:lnTo>
                    <a:pt x="478314" y="2429822"/>
                  </a:lnTo>
                  <a:lnTo>
                    <a:pt x="449356" y="2461979"/>
                  </a:lnTo>
                  <a:lnTo>
                    <a:pt x="419430" y="2492149"/>
                  </a:lnTo>
                  <a:lnTo>
                    <a:pt x="388579" y="2520270"/>
                  </a:lnTo>
                  <a:lnTo>
                    <a:pt x="356844" y="2546278"/>
                  </a:lnTo>
                  <a:lnTo>
                    <a:pt x="324267" y="2570109"/>
                  </a:lnTo>
                  <a:lnTo>
                    <a:pt x="290888" y="2591701"/>
                  </a:lnTo>
                  <a:lnTo>
                    <a:pt x="256750" y="2610990"/>
                  </a:lnTo>
                  <a:lnTo>
                    <a:pt x="221894" y="2627912"/>
                  </a:lnTo>
                  <a:lnTo>
                    <a:pt x="186361" y="2642405"/>
                  </a:lnTo>
                  <a:lnTo>
                    <a:pt x="150193" y="2654405"/>
                  </a:lnTo>
                  <a:lnTo>
                    <a:pt x="76118" y="2670672"/>
                  </a:lnTo>
                  <a:lnTo>
                    <a:pt x="0" y="2676207"/>
                  </a:lnTo>
                  <a:lnTo>
                    <a:pt x="0" y="2478532"/>
                  </a:lnTo>
                  <a:lnTo>
                    <a:pt x="38367" y="2477127"/>
                  </a:lnTo>
                  <a:lnTo>
                    <a:pt x="76288" y="2472956"/>
                  </a:lnTo>
                  <a:lnTo>
                    <a:pt x="150614" y="2456559"/>
                  </a:lnTo>
                  <a:lnTo>
                    <a:pt x="186931" y="2444457"/>
                  </a:lnTo>
                  <a:lnTo>
                    <a:pt x="222626" y="2429836"/>
                  </a:lnTo>
                  <a:lnTo>
                    <a:pt x="257654" y="2412757"/>
                  </a:lnTo>
                  <a:lnTo>
                    <a:pt x="291971" y="2393283"/>
                  </a:lnTo>
                  <a:lnTo>
                    <a:pt x="325533" y="2371475"/>
                  </a:lnTo>
                  <a:lnTo>
                    <a:pt x="358296" y="2347395"/>
                  </a:lnTo>
                  <a:lnTo>
                    <a:pt x="390217" y="2321106"/>
                  </a:lnTo>
                  <a:lnTo>
                    <a:pt x="421251" y="2292669"/>
                  </a:lnTo>
                  <a:lnTo>
                    <a:pt x="451354" y="2262146"/>
                  </a:lnTo>
                  <a:lnTo>
                    <a:pt x="480482" y="2229599"/>
                  </a:lnTo>
                  <a:lnTo>
                    <a:pt x="508591" y="2195091"/>
                  </a:lnTo>
                  <a:lnTo>
                    <a:pt x="535638" y="2158682"/>
                  </a:lnTo>
                  <a:lnTo>
                    <a:pt x="561577" y="2120435"/>
                  </a:lnTo>
                  <a:lnTo>
                    <a:pt x="586366" y="2080413"/>
                  </a:lnTo>
                  <a:lnTo>
                    <a:pt x="609960" y="2038676"/>
                  </a:lnTo>
                  <a:lnTo>
                    <a:pt x="632314" y="1995287"/>
                  </a:lnTo>
                  <a:lnTo>
                    <a:pt x="653386" y="1950307"/>
                  </a:lnTo>
                  <a:lnTo>
                    <a:pt x="673131" y="1903800"/>
                  </a:lnTo>
                  <a:lnTo>
                    <a:pt x="691504" y="1855826"/>
                  </a:lnTo>
                  <a:lnTo>
                    <a:pt x="708463" y="1806448"/>
                  </a:lnTo>
                  <a:lnTo>
                    <a:pt x="723963" y="1755727"/>
                  </a:lnTo>
                  <a:lnTo>
                    <a:pt x="737959" y="1703726"/>
                  </a:lnTo>
                  <a:lnTo>
                    <a:pt x="750408" y="1650506"/>
                  </a:lnTo>
                  <a:lnTo>
                    <a:pt x="761267" y="1596130"/>
                  </a:lnTo>
                  <a:lnTo>
                    <a:pt x="770490" y="1540659"/>
                  </a:lnTo>
                  <a:lnTo>
                    <a:pt x="778033" y="1484155"/>
                  </a:lnTo>
                  <a:lnTo>
                    <a:pt x="783854" y="1426681"/>
                  </a:lnTo>
                  <a:lnTo>
                    <a:pt x="787907" y="136829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352425" y="1000125"/>
            <a:ext cx="5257800" cy="828040"/>
          </a:xfrm>
          <a:custGeom>
            <a:avLst/>
            <a:gdLst/>
            <a:ahLst/>
            <a:cxnLst/>
            <a:rect l="l" t="t" r="r" b="b"/>
            <a:pathLst>
              <a:path w="5257800" h="828039">
                <a:moveTo>
                  <a:pt x="5257800" y="0"/>
                </a:moveTo>
                <a:lnTo>
                  <a:pt x="0" y="0"/>
                </a:lnTo>
                <a:lnTo>
                  <a:pt x="0" y="538099"/>
                </a:lnTo>
                <a:lnTo>
                  <a:pt x="2525268" y="538099"/>
                </a:lnTo>
                <a:lnTo>
                  <a:pt x="2525268" y="621029"/>
                </a:lnTo>
                <a:lnTo>
                  <a:pt x="2421763" y="621029"/>
                </a:lnTo>
                <a:lnTo>
                  <a:pt x="2628900" y="828039"/>
                </a:lnTo>
                <a:lnTo>
                  <a:pt x="2836037" y="621029"/>
                </a:lnTo>
                <a:lnTo>
                  <a:pt x="2732532" y="621029"/>
                </a:lnTo>
                <a:lnTo>
                  <a:pt x="2732532" y="538099"/>
                </a:lnTo>
                <a:lnTo>
                  <a:pt x="5257800" y="538099"/>
                </a:lnTo>
                <a:lnTo>
                  <a:pt x="52578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6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0"/>
              </a:spcBef>
            </a:pPr>
            <a:r>
              <a:rPr sz="4400" b="0" spc="-25" dirty="0">
                <a:solidFill>
                  <a:srgbClr val="EC7C30"/>
                </a:solidFill>
                <a:latin typeface="Calibri Light"/>
                <a:cs typeface="Calibri Light"/>
              </a:rPr>
              <a:t>Webscrape</a:t>
            </a:r>
            <a:r>
              <a:rPr sz="4400" b="0" spc="-95" dirty="0">
                <a:solidFill>
                  <a:srgbClr val="EC7C30"/>
                </a:solidFill>
                <a:latin typeface="Calibri Light"/>
                <a:cs typeface="Calibri Light"/>
              </a:rPr>
              <a:t> </a:t>
            </a:r>
            <a:r>
              <a:rPr sz="4400" b="0" dirty="0">
                <a:solidFill>
                  <a:srgbClr val="EC7C30"/>
                </a:solidFill>
                <a:latin typeface="Calibri Light"/>
                <a:cs typeface="Calibri Light"/>
              </a:rPr>
              <a:t>–</a:t>
            </a:r>
            <a:r>
              <a:rPr sz="4400" b="0" spc="-90" dirty="0">
                <a:solidFill>
                  <a:srgbClr val="EC7C30"/>
                </a:solidFill>
                <a:latin typeface="Calibri Light"/>
                <a:cs typeface="Calibri Light"/>
              </a:rPr>
              <a:t> </a:t>
            </a:r>
            <a:r>
              <a:rPr sz="4400" b="0" spc="-20" dirty="0">
                <a:solidFill>
                  <a:srgbClr val="EC7C30"/>
                </a:solidFill>
                <a:latin typeface="Calibri Light"/>
                <a:cs typeface="Calibri Light"/>
              </a:rPr>
              <a:t>flow</a:t>
            </a:r>
            <a:endParaRPr sz="4400">
              <a:latin typeface="Calibri Light"/>
              <a:cs typeface="Calibri Light"/>
            </a:endParaRPr>
          </a:p>
          <a:p>
            <a:pPr marL="1015365">
              <a:lnSpc>
                <a:spcPct val="100000"/>
              </a:lnSpc>
              <a:spcBef>
                <a:spcPts val="869"/>
              </a:spcBef>
            </a:pPr>
            <a:r>
              <a:rPr sz="1850" b="0" dirty="0">
                <a:solidFill>
                  <a:srgbClr val="FFFFFF"/>
                </a:solidFill>
                <a:latin typeface="Calibri"/>
                <a:cs typeface="Calibri"/>
              </a:rPr>
              <a:t>Analyse</a:t>
            </a:r>
            <a:r>
              <a:rPr sz="1850" b="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0" dirty="0">
                <a:solidFill>
                  <a:srgbClr val="FFFFFF"/>
                </a:solidFill>
                <a:latin typeface="Calibri"/>
                <a:cs typeface="Calibri"/>
              </a:rPr>
              <a:t>webpage</a:t>
            </a:r>
            <a:r>
              <a:rPr sz="1850" b="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-10" dirty="0">
                <a:solidFill>
                  <a:srgbClr val="FFFFFF"/>
                </a:solidFill>
              </a:rPr>
              <a:t>structure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2425" y="1828799"/>
            <a:ext cx="5257800" cy="5010150"/>
          </a:xfrm>
          <a:custGeom>
            <a:avLst/>
            <a:gdLst/>
            <a:ahLst/>
            <a:cxnLst/>
            <a:rect l="l" t="t" r="r" b="b"/>
            <a:pathLst>
              <a:path w="5257800" h="5010150">
                <a:moveTo>
                  <a:pt x="5257800" y="4181475"/>
                </a:moveTo>
                <a:lnTo>
                  <a:pt x="0" y="4181475"/>
                </a:lnTo>
                <a:lnTo>
                  <a:pt x="0" y="4719536"/>
                </a:lnTo>
                <a:lnTo>
                  <a:pt x="2525268" y="4719536"/>
                </a:lnTo>
                <a:lnTo>
                  <a:pt x="2525268" y="4802530"/>
                </a:lnTo>
                <a:lnTo>
                  <a:pt x="2421763" y="4802530"/>
                </a:lnTo>
                <a:lnTo>
                  <a:pt x="2628900" y="5009553"/>
                </a:lnTo>
                <a:lnTo>
                  <a:pt x="2836037" y="4802530"/>
                </a:lnTo>
                <a:lnTo>
                  <a:pt x="2732532" y="4802530"/>
                </a:lnTo>
                <a:lnTo>
                  <a:pt x="2732532" y="4719536"/>
                </a:lnTo>
                <a:lnTo>
                  <a:pt x="5257800" y="4719536"/>
                </a:lnTo>
                <a:lnTo>
                  <a:pt x="5257800" y="4181475"/>
                </a:lnTo>
                <a:close/>
              </a:path>
              <a:path w="5257800" h="5010150">
                <a:moveTo>
                  <a:pt x="5257800" y="3343275"/>
                </a:moveTo>
                <a:lnTo>
                  <a:pt x="0" y="3343275"/>
                </a:lnTo>
                <a:lnTo>
                  <a:pt x="0" y="3881336"/>
                </a:lnTo>
                <a:lnTo>
                  <a:pt x="2525268" y="3881336"/>
                </a:lnTo>
                <a:lnTo>
                  <a:pt x="2525268" y="3964330"/>
                </a:lnTo>
                <a:lnTo>
                  <a:pt x="2421763" y="3964330"/>
                </a:lnTo>
                <a:lnTo>
                  <a:pt x="2628900" y="4171340"/>
                </a:lnTo>
                <a:lnTo>
                  <a:pt x="2836037" y="3964330"/>
                </a:lnTo>
                <a:lnTo>
                  <a:pt x="2732532" y="3964330"/>
                </a:lnTo>
                <a:lnTo>
                  <a:pt x="2732532" y="3881336"/>
                </a:lnTo>
                <a:lnTo>
                  <a:pt x="5257800" y="3881336"/>
                </a:lnTo>
                <a:lnTo>
                  <a:pt x="5257800" y="3343275"/>
                </a:lnTo>
                <a:close/>
              </a:path>
              <a:path w="5257800" h="5010150">
                <a:moveTo>
                  <a:pt x="5257800" y="2505075"/>
                </a:moveTo>
                <a:lnTo>
                  <a:pt x="0" y="2505075"/>
                </a:lnTo>
                <a:lnTo>
                  <a:pt x="0" y="3043174"/>
                </a:lnTo>
                <a:lnTo>
                  <a:pt x="2525268" y="3043174"/>
                </a:lnTo>
                <a:lnTo>
                  <a:pt x="2525268" y="3126105"/>
                </a:lnTo>
                <a:lnTo>
                  <a:pt x="2421763" y="3126105"/>
                </a:lnTo>
                <a:lnTo>
                  <a:pt x="2628900" y="3333115"/>
                </a:lnTo>
                <a:lnTo>
                  <a:pt x="2836037" y="3126105"/>
                </a:lnTo>
                <a:lnTo>
                  <a:pt x="2732532" y="3126105"/>
                </a:lnTo>
                <a:lnTo>
                  <a:pt x="2732532" y="3043174"/>
                </a:lnTo>
                <a:lnTo>
                  <a:pt x="5257800" y="3043174"/>
                </a:lnTo>
                <a:lnTo>
                  <a:pt x="5257800" y="2505075"/>
                </a:lnTo>
                <a:close/>
              </a:path>
              <a:path w="5257800" h="5010150">
                <a:moveTo>
                  <a:pt x="5257800" y="1657350"/>
                </a:moveTo>
                <a:lnTo>
                  <a:pt x="0" y="1657350"/>
                </a:lnTo>
                <a:lnTo>
                  <a:pt x="0" y="2195449"/>
                </a:lnTo>
                <a:lnTo>
                  <a:pt x="2525268" y="2195449"/>
                </a:lnTo>
                <a:lnTo>
                  <a:pt x="2525268" y="2278380"/>
                </a:lnTo>
                <a:lnTo>
                  <a:pt x="2421763" y="2278380"/>
                </a:lnTo>
                <a:lnTo>
                  <a:pt x="2628900" y="2485390"/>
                </a:lnTo>
                <a:lnTo>
                  <a:pt x="2836037" y="2278380"/>
                </a:lnTo>
                <a:lnTo>
                  <a:pt x="2732532" y="2278380"/>
                </a:lnTo>
                <a:lnTo>
                  <a:pt x="2732532" y="2195449"/>
                </a:lnTo>
                <a:lnTo>
                  <a:pt x="5257800" y="2195449"/>
                </a:lnTo>
                <a:lnTo>
                  <a:pt x="5257800" y="1657350"/>
                </a:lnTo>
                <a:close/>
              </a:path>
              <a:path w="5257800" h="5010150">
                <a:moveTo>
                  <a:pt x="5257800" y="828675"/>
                </a:moveTo>
                <a:lnTo>
                  <a:pt x="0" y="828675"/>
                </a:lnTo>
                <a:lnTo>
                  <a:pt x="0" y="1366774"/>
                </a:lnTo>
                <a:lnTo>
                  <a:pt x="2525268" y="1366774"/>
                </a:lnTo>
                <a:lnTo>
                  <a:pt x="2525268" y="1449705"/>
                </a:lnTo>
                <a:lnTo>
                  <a:pt x="2421763" y="1449705"/>
                </a:lnTo>
                <a:lnTo>
                  <a:pt x="2628900" y="1656715"/>
                </a:lnTo>
                <a:lnTo>
                  <a:pt x="2836037" y="1449705"/>
                </a:lnTo>
                <a:lnTo>
                  <a:pt x="2732532" y="1449705"/>
                </a:lnTo>
                <a:lnTo>
                  <a:pt x="2732532" y="1366774"/>
                </a:lnTo>
                <a:lnTo>
                  <a:pt x="5257800" y="1366774"/>
                </a:lnTo>
                <a:lnTo>
                  <a:pt x="5257800" y="828675"/>
                </a:lnTo>
                <a:close/>
              </a:path>
              <a:path w="5257800" h="5010150">
                <a:moveTo>
                  <a:pt x="5257800" y="0"/>
                </a:moveTo>
                <a:lnTo>
                  <a:pt x="0" y="0"/>
                </a:lnTo>
                <a:lnTo>
                  <a:pt x="0" y="538099"/>
                </a:lnTo>
                <a:lnTo>
                  <a:pt x="2525268" y="538099"/>
                </a:lnTo>
                <a:lnTo>
                  <a:pt x="2525268" y="621030"/>
                </a:lnTo>
                <a:lnTo>
                  <a:pt x="2421763" y="621030"/>
                </a:lnTo>
                <a:lnTo>
                  <a:pt x="2628900" y="828040"/>
                </a:lnTo>
                <a:lnTo>
                  <a:pt x="2836037" y="621030"/>
                </a:lnTo>
                <a:lnTo>
                  <a:pt x="2732532" y="621030"/>
                </a:lnTo>
                <a:lnTo>
                  <a:pt x="2732532" y="538099"/>
                </a:lnTo>
                <a:lnTo>
                  <a:pt x="5257800" y="538099"/>
                </a:lnTo>
                <a:lnTo>
                  <a:pt x="52578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678051" y="1879917"/>
            <a:ext cx="2038350" cy="44862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dirty="0">
                <a:solidFill>
                  <a:srgbClr val="FFFFFF"/>
                </a:solidFill>
                <a:latin typeface="Calibri"/>
                <a:cs typeface="Calibri"/>
              </a:rPr>
              <a:t>Find</a:t>
            </a:r>
            <a:r>
              <a:rPr sz="185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start-</a:t>
            </a:r>
            <a:r>
              <a:rPr sz="1850" b="1" spc="-20" dirty="0">
                <a:solidFill>
                  <a:srgbClr val="FFFFFF"/>
                </a:solidFill>
                <a:latin typeface="Calibri"/>
                <a:cs typeface="Calibri"/>
              </a:rPr>
              <a:t>link</a:t>
            </a:r>
            <a:endParaRPr sz="1850">
              <a:latin typeface="Calibri"/>
              <a:cs typeface="Calibri"/>
            </a:endParaRPr>
          </a:p>
          <a:p>
            <a:pPr marL="12700" marR="483870">
              <a:lnSpc>
                <a:spcPts val="6540"/>
              </a:lnSpc>
              <a:spcBef>
                <a:spcPts val="790"/>
              </a:spcBef>
            </a:pPr>
            <a:r>
              <a:rPr sz="1850" b="1" spc="-10" dirty="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r>
              <a:rPr sz="1850" spc="-10" dirty="0">
                <a:solidFill>
                  <a:srgbClr val="FFFFFF"/>
                </a:solidFill>
                <a:latin typeface="Calibri"/>
                <a:cs typeface="Calibri"/>
              </a:rPr>
              <a:t>_html(link)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select</a:t>
            </a:r>
            <a:r>
              <a:rPr sz="1850" b="1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alibri"/>
                <a:cs typeface="Calibri"/>
              </a:rPr>
              <a:t>elements</a:t>
            </a:r>
            <a:endParaRPr sz="18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85"/>
              </a:spcBef>
            </a:pP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185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8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105"/>
              </a:spcBef>
            </a:pP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1850" b="1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185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FFFFFF"/>
                </a:solidFill>
                <a:latin typeface="Calibri"/>
                <a:cs typeface="Calibri"/>
              </a:rPr>
              <a:t>data-</a:t>
            </a:r>
            <a:r>
              <a:rPr sz="1850" spc="-20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endParaRPr sz="18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175"/>
              </a:spcBef>
            </a:pP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save</a:t>
            </a:r>
            <a:r>
              <a:rPr sz="185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5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FFFFFF"/>
                </a:solidFill>
                <a:latin typeface="Calibri"/>
                <a:cs typeface="Calibri"/>
              </a:rPr>
              <a:t>data-</a:t>
            </a:r>
            <a:r>
              <a:rPr sz="1850" spc="-20" dirty="0">
                <a:solidFill>
                  <a:srgbClr val="FFFFFF"/>
                </a:solidFill>
                <a:latin typeface="Calibri"/>
                <a:cs typeface="Calibri"/>
              </a:rPr>
              <a:t>base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72734" y="2537460"/>
            <a:ext cx="264160" cy="280352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880"/>
              </a:lnSpc>
            </a:pP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paging</a:t>
            </a:r>
            <a:r>
              <a:rPr sz="1850" b="1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process</a:t>
            </a:r>
            <a:r>
              <a:rPr sz="185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850" b="1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spc="-10" dirty="0">
                <a:solidFill>
                  <a:srgbClr val="FFFFFF"/>
                </a:solidFill>
                <a:latin typeface="Calibri"/>
                <a:cs typeface="Calibri"/>
              </a:rPr>
              <a:t>(rselenium)</a:t>
            </a:r>
            <a:endParaRPr sz="185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086725" y="3609975"/>
            <a:ext cx="1266825" cy="1752600"/>
            <a:chOff x="8086725" y="3609975"/>
            <a:chExt cx="1266825" cy="175260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77250" y="3609975"/>
              <a:ext cx="876300" cy="100965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86725" y="4448175"/>
              <a:ext cx="781050" cy="914400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88591" y="723900"/>
            <a:ext cx="757766" cy="962025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6991350" y="714375"/>
            <a:ext cx="1895475" cy="1009650"/>
            <a:chOff x="6991350" y="714375"/>
            <a:chExt cx="1895475" cy="1009650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91350" y="762000"/>
              <a:ext cx="962025" cy="96202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62900" y="714375"/>
              <a:ext cx="923925" cy="9239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lede 12" descr="Et billede, der indeholder tekst, skærmbillede, Font/skrifttype, dokument&#10;&#10;AI-genereret indhold kan være ukorrekt.">
            <a:extLst>
              <a:ext uri="{FF2B5EF4-FFF2-40B4-BE49-F238E27FC236}">
                <a16:creationId xmlns:a16="http://schemas.microsoft.com/office/drawing/2014/main" id="{ABCF7B00-A092-5AA7-F23A-99E80B40E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359" y="3366913"/>
            <a:ext cx="2231010" cy="1552007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2968" rIns="0" bIns="0" rtlCol="0">
            <a:spAutoFit/>
          </a:bodyPr>
          <a:lstStyle/>
          <a:p>
            <a:pPr marL="1388745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Bilbasen</a:t>
            </a: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24325" y="304800"/>
            <a:ext cx="876300" cy="100965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66106" y="2519880"/>
            <a:ext cx="2133600" cy="1276350"/>
          </a:xfrm>
          <a:custGeom>
            <a:avLst/>
            <a:gdLst/>
            <a:ahLst/>
            <a:cxnLst/>
            <a:rect l="l" t="t" r="r" b="b"/>
            <a:pathLst>
              <a:path w="2133600" h="1276350">
                <a:moveTo>
                  <a:pt x="2005838" y="0"/>
                </a:moveTo>
                <a:lnTo>
                  <a:pt x="127635" y="0"/>
                </a:lnTo>
                <a:lnTo>
                  <a:pt x="77902" y="10013"/>
                </a:lnTo>
                <a:lnTo>
                  <a:pt x="37338" y="37337"/>
                </a:lnTo>
                <a:lnTo>
                  <a:pt x="10013" y="77902"/>
                </a:lnTo>
                <a:lnTo>
                  <a:pt x="0" y="127635"/>
                </a:lnTo>
                <a:lnTo>
                  <a:pt x="0" y="1148588"/>
                </a:lnTo>
                <a:lnTo>
                  <a:pt x="10013" y="1198340"/>
                </a:lnTo>
                <a:lnTo>
                  <a:pt x="37337" y="1238948"/>
                </a:lnTo>
                <a:lnTo>
                  <a:pt x="77902" y="1266317"/>
                </a:lnTo>
                <a:lnTo>
                  <a:pt x="127635" y="1276350"/>
                </a:lnTo>
                <a:lnTo>
                  <a:pt x="2005838" y="1276350"/>
                </a:lnTo>
                <a:lnTo>
                  <a:pt x="2055590" y="1266316"/>
                </a:lnTo>
                <a:lnTo>
                  <a:pt x="2096198" y="1238948"/>
                </a:lnTo>
                <a:lnTo>
                  <a:pt x="2123566" y="1198340"/>
                </a:lnTo>
                <a:lnTo>
                  <a:pt x="2133600" y="1148588"/>
                </a:lnTo>
                <a:lnTo>
                  <a:pt x="2133600" y="127635"/>
                </a:lnTo>
                <a:lnTo>
                  <a:pt x="2123566" y="77902"/>
                </a:lnTo>
                <a:lnTo>
                  <a:pt x="2096198" y="37337"/>
                </a:lnTo>
                <a:lnTo>
                  <a:pt x="2055590" y="10013"/>
                </a:lnTo>
                <a:lnTo>
                  <a:pt x="200583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72785" y="2425792"/>
            <a:ext cx="1961135" cy="909223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12700">
              <a:spcBef>
                <a:spcPts val="1270"/>
              </a:spcBef>
            </a:pPr>
            <a:r>
              <a:rPr sz="2300" spc="-20" dirty="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r>
              <a:rPr lang="da-DK" sz="2300" spc="-20" dirty="0">
                <a:solidFill>
                  <a:srgbClr val="FFFFFF"/>
                </a:solidFill>
                <a:latin typeface="Calibri"/>
                <a:cs typeface="Calibri"/>
              </a:rPr>
              <a:t> - </a:t>
            </a:r>
            <a:r>
              <a:rPr lang="da-DK" spc="-10" dirty="0">
                <a:solidFill>
                  <a:srgbClr val="FFFFFF"/>
                </a:solidFill>
                <a:latin typeface="Calibri"/>
                <a:cs typeface="Calibri"/>
              </a:rPr>
              <a:t>Find url</a:t>
            </a:r>
            <a:endParaRPr sz="2300">
              <a:latin typeface="Calibri"/>
              <a:cs typeface="Calibri"/>
            </a:endParaRPr>
          </a:p>
          <a:p>
            <a:pPr marL="184785" indent="-172085">
              <a:lnSpc>
                <a:spcPct val="100000"/>
              </a:lnSpc>
              <a:spcBef>
                <a:spcPts val="894"/>
              </a:spcBef>
              <a:buChar char="•"/>
              <a:tabLst>
                <a:tab pos="184785" algn="l"/>
              </a:tabLst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read_html</a:t>
            </a:r>
            <a:endParaRPr lang="da-DK" sz="1800" spc="-1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04430" y="2886529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228600" y="0"/>
                </a:moveTo>
                <a:lnTo>
                  <a:pt x="228600" y="106679"/>
                </a:lnTo>
                <a:lnTo>
                  <a:pt x="0" y="106679"/>
                </a:lnTo>
                <a:lnTo>
                  <a:pt x="0" y="426720"/>
                </a:lnTo>
                <a:lnTo>
                  <a:pt x="228600" y="426720"/>
                </a:lnTo>
                <a:lnTo>
                  <a:pt x="228600" y="533400"/>
                </a:lnTo>
                <a:lnTo>
                  <a:pt x="457200" y="266700"/>
                </a:lnTo>
                <a:lnTo>
                  <a:pt x="228600" y="0"/>
                </a:lnTo>
                <a:close/>
              </a:path>
            </a:pathLst>
          </a:custGeom>
          <a:solidFill>
            <a:srgbClr val="AFBBDE"/>
          </a:solid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89596" y="2519880"/>
            <a:ext cx="2231010" cy="1276350"/>
          </a:xfrm>
          <a:custGeom>
            <a:avLst/>
            <a:gdLst/>
            <a:ahLst/>
            <a:cxnLst/>
            <a:rect l="l" t="t" r="r" b="b"/>
            <a:pathLst>
              <a:path w="2133600" h="1276350">
                <a:moveTo>
                  <a:pt x="2005838" y="0"/>
                </a:moveTo>
                <a:lnTo>
                  <a:pt x="127635" y="0"/>
                </a:lnTo>
                <a:lnTo>
                  <a:pt x="77902" y="10013"/>
                </a:lnTo>
                <a:lnTo>
                  <a:pt x="37337" y="37337"/>
                </a:lnTo>
                <a:lnTo>
                  <a:pt x="10013" y="77902"/>
                </a:lnTo>
                <a:lnTo>
                  <a:pt x="0" y="127635"/>
                </a:lnTo>
                <a:lnTo>
                  <a:pt x="0" y="1148588"/>
                </a:lnTo>
                <a:lnTo>
                  <a:pt x="10013" y="1198340"/>
                </a:lnTo>
                <a:lnTo>
                  <a:pt x="37337" y="1238948"/>
                </a:lnTo>
                <a:lnTo>
                  <a:pt x="77902" y="1266317"/>
                </a:lnTo>
                <a:lnTo>
                  <a:pt x="127635" y="1276350"/>
                </a:lnTo>
                <a:lnTo>
                  <a:pt x="2005838" y="1276350"/>
                </a:lnTo>
                <a:lnTo>
                  <a:pt x="2055590" y="1266316"/>
                </a:lnTo>
                <a:lnTo>
                  <a:pt x="2096198" y="1238948"/>
                </a:lnTo>
                <a:lnTo>
                  <a:pt x="2123567" y="1198340"/>
                </a:lnTo>
                <a:lnTo>
                  <a:pt x="2133600" y="1148588"/>
                </a:lnTo>
                <a:lnTo>
                  <a:pt x="2133600" y="127635"/>
                </a:lnTo>
                <a:lnTo>
                  <a:pt x="2123567" y="77902"/>
                </a:lnTo>
                <a:lnTo>
                  <a:pt x="2096198" y="37337"/>
                </a:lnTo>
                <a:lnTo>
                  <a:pt x="2055590" y="10013"/>
                </a:lnTo>
                <a:lnTo>
                  <a:pt x="200583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796910" y="2425792"/>
            <a:ext cx="2231010" cy="924612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Select</a:t>
            </a:r>
            <a:r>
              <a:rPr lang="da-DK" sz="2300" spc="-10" dirty="0">
                <a:solidFill>
                  <a:srgbClr val="FFFFFF"/>
                </a:solidFill>
                <a:latin typeface="Calibri"/>
                <a:cs typeface="Calibri"/>
              </a:rPr>
              <a:t> - </a:t>
            </a:r>
            <a:r>
              <a:rPr lang="da-DK" spc="-10" dirty="0">
                <a:solidFill>
                  <a:srgbClr val="FFFFFF"/>
                </a:solidFill>
                <a:latin typeface="Calibri"/>
                <a:cs typeface="Calibri"/>
              </a:rPr>
              <a:t>Find boxtag</a:t>
            </a:r>
            <a:endParaRPr lang="da-DK" sz="2300">
              <a:latin typeface="Calibri"/>
              <a:cs typeface="Calibri"/>
            </a:endParaRPr>
          </a:p>
          <a:p>
            <a:pPr marL="184785" indent="-172085">
              <a:lnSpc>
                <a:spcPct val="100000"/>
              </a:lnSpc>
              <a:spcBef>
                <a:spcPts val="894"/>
              </a:spcBef>
              <a:buChar char="•"/>
              <a:tabLst>
                <a:tab pos="184785" algn="l"/>
              </a:tabLst>
            </a:pPr>
            <a:r>
              <a:rPr lang="da-DK" sz="1800" spc="-10" dirty="0">
                <a:solidFill>
                  <a:srgbClr val="FFFFFF"/>
                </a:solidFill>
                <a:latin typeface="Calibri"/>
                <a:cs typeface="Calibri"/>
              </a:rPr>
              <a:t>html_nodes</a:t>
            </a:r>
            <a:endParaRPr lang="da-DK"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027920" y="2886529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228600" y="0"/>
                </a:moveTo>
                <a:lnTo>
                  <a:pt x="228600" y="106679"/>
                </a:lnTo>
                <a:lnTo>
                  <a:pt x="0" y="106679"/>
                </a:lnTo>
                <a:lnTo>
                  <a:pt x="0" y="426720"/>
                </a:lnTo>
                <a:lnTo>
                  <a:pt x="228600" y="426720"/>
                </a:lnTo>
                <a:lnTo>
                  <a:pt x="228600" y="533400"/>
                </a:lnTo>
                <a:lnTo>
                  <a:pt x="457200" y="266700"/>
                </a:lnTo>
                <a:lnTo>
                  <a:pt x="228600" y="0"/>
                </a:lnTo>
                <a:close/>
              </a:path>
            </a:pathLst>
          </a:custGeom>
          <a:solidFill>
            <a:srgbClr val="AFBB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97750" y="2519880"/>
            <a:ext cx="2633599" cy="1276350"/>
          </a:xfrm>
          <a:custGeom>
            <a:avLst/>
            <a:gdLst/>
            <a:ahLst/>
            <a:cxnLst/>
            <a:rect l="l" t="t" r="r" b="b"/>
            <a:pathLst>
              <a:path w="2143125" h="1276350">
                <a:moveTo>
                  <a:pt x="2015363" y="0"/>
                </a:moveTo>
                <a:lnTo>
                  <a:pt x="127634" y="0"/>
                </a:lnTo>
                <a:lnTo>
                  <a:pt x="77902" y="10013"/>
                </a:lnTo>
                <a:lnTo>
                  <a:pt x="37337" y="37337"/>
                </a:lnTo>
                <a:lnTo>
                  <a:pt x="10013" y="77902"/>
                </a:lnTo>
                <a:lnTo>
                  <a:pt x="0" y="127635"/>
                </a:lnTo>
                <a:lnTo>
                  <a:pt x="0" y="1148588"/>
                </a:lnTo>
                <a:lnTo>
                  <a:pt x="10013" y="1198340"/>
                </a:lnTo>
                <a:lnTo>
                  <a:pt x="37338" y="1238948"/>
                </a:lnTo>
                <a:lnTo>
                  <a:pt x="77902" y="1266317"/>
                </a:lnTo>
                <a:lnTo>
                  <a:pt x="127634" y="1276350"/>
                </a:lnTo>
                <a:lnTo>
                  <a:pt x="2015363" y="1276350"/>
                </a:lnTo>
                <a:lnTo>
                  <a:pt x="2065115" y="1266316"/>
                </a:lnTo>
                <a:lnTo>
                  <a:pt x="2105723" y="1238948"/>
                </a:lnTo>
                <a:lnTo>
                  <a:pt x="2133092" y="1198340"/>
                </a:lnTo>
                <a:lnTo>
                  <a:pt x="2143125" y="1148588"/>
                </a:lnTo>
                <a:lnTo>
                  <a:pt x="2143125" y="127635"/>
                </a:lnTo>
                <a:lnTo>
                  <a:pt x="2133092" y="77902"/>
                </a:lnTo>
                <a:lnTo>
                  <a:pt x="2105723" y="37337"/>
                </a:lnTo>
                <a:lnTo>
                  <a:pt x="2065115" y="10013"/>
                </a:lnTo>
                <a:lnTo>
                  <a:pt x="2015363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715479" y="2425792"/>
            <a:ext cx="2515870" cy="1199046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lang="da-DK" sz="2300" spc="-10" dirty="0">
                <a:solidFill>
                  <a:srgbClr val="FFFFFF"/>
                </a:solidFill>
                <a:latin typeface="Calibri"/>
                <a:cs typeface="Calibri"/>
              </a:rPr>
              <a:t> – </a:t>
            </a:r>
            <a:r>
              <a:rPr lang="da-DK" spc="-10" dirty="0">
                <a:solidFill>
                  <a:srgbClr val="FFFFFF"/>
                </a:solidFill>
                <a:latin typeface="Calibri"/>
                <a:cs typeface="Calibri"/>
              </a:rPr>
              <a:t>For each box</a:t>
            </a:r>
            <a:endParaRPr>
              <a:latin typeface="Calibri"/>
              <a:cs typeface="Calibri"/>
            </a:endParaRPr>
          </a:p>
          <a:p>
            <a:pPr marL="184785" indent="-172085">
              <a:lnSpc>
                <a:spcPct val="100000"/>
              </a:lnSpc>
              <a:spcBef>
                <a:spcPts val="894"/>
              </a:spcBef>
              <a:buChar char="•"/>
              <a:tabLst>
                <a:tab pos="184785" algn="l"/>
              </a:tabLst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html_attr</a:t>
            </a:r>
            <a:endParaRPr sz="1800">
              <a:latin typeface="Calibri"/>
              <a:cs typeface="Calibri"/>
            </a:endParaRPr>
          </a:p>
          <a:p>
            <a:pPr marL="184785" indent="-172085">
              <a:lnSpc>
                <a:spcPct val="100000"/>
              </a:lnSpc>
              <a:spcBef>
                <a:spcPts val="95"/>
              </a:spcBef>
              <a:buChar char="•"/>
              <a:tabLst>
                <a:tab pos="184785" algn="l"/>
              </a:tabLst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html_text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5" name="Billede 14">
            <a:extLst>
              <a:ext uri="{FF2B5EF4-FFF2-40B4-BE49-F238E27FC236}">
                <a16:creationId xmlns:a16="http://schemas.microsoft.com/office/drawing/2014/main" id="{0E26715F-9204-DF7C-5B54-7610CACAC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99" y="1662416"/>
            <a:ext cx="6033452" cy="635100"/>
          </a:xfrm>
          <a:prstGeom prst="rect">
            <a:avLst/>
          </a:prstGeom>
        </p:spPr>
      </p:pic>
      <p:pic>
        <p:nvPicPr>
          <p:cNvPr id="17" name="Billede 16">
            <a:extLst>
              <a:ext uri="{FF2B5EF4-FFF2-40B4-BE49-F238E27FC236}">
                <a16:creationId xmlns:a16="http://schemas.microsoft.com/office/drawing/2014/main" id="{6AD81F46-BB05-53BA-4E2B-DE7397B08F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120" y="3890318"/>
            <a:ext cx="4311650" cy="515786"/>
          </a:xfrm>
          <a:prstGeom prst="rect">
            <a:avLst/>
          </a:prstGeom>
        </p:spPr>
      </p:pic>
      <p:sp>
        <p:nvSpPr>
          <p:cNvPr id="21" name="object 7">
            <a:extLst>
              <a:ext uri="{FF2B5EF4-FFF2-40B4-BE49-F238E27FC236}">
                <a16:creationId xmlns:a16="http://schemas.microsoft.com/office/drawing/2014/main" id="{6F01731F-31D1-240E-2105-15A1D80761EE}"/>
              </a:ext>
            </a:extLst>
          </p:cNvPr>
          <p:cNvSpPr/>
          <p:nvPr/>
        </p:nvSpPr>
        <p:spPr>
          <a:xfrm>
            <a:off x="739525" y="4761789"/>
            <a:ext cx="2231010" cy="1276350"/>
          </a:xfrm>
          <a:custGeom>
            <a:avLst/>
            <a:gdLst/>
            <a:ahLst/>
            <a:cxnLst/>
            <a:rect l="l" t="t" r="r" b="b"/>
            <a:pathLst>
              <a:path w="2133600" h="1276350">
                <a:moveTo>
                  <a:pt x="2005838" y="0"/>
                </a:moveTo>
                <a:lnTo>
                  <a:pt x="127635" y="0"/>
                </a:lnTo>
                <a:lnTo>
                  <a:pt x="77902" y="10013"/>
                </a:lnTo>
                <a:lnTo>
                  <a:pt x="37337" y="37337"/>
                </a:lnTo>
                <a:lnTo>
                  <a:pt x="10013" y="77902"/>
                </a:lnTo>
                <a:lnTo>
                  <a:pt x="0" y="127635"/>
                </a:lnTo>
                <a:lnTo>
                  <a:pt x="0" y="1148588"/>
                </a:lnTo>
                <a:lnTo>
                  <a:pt x="10013" y="1198340"/>
                </a:lnTo>
                <a:lnTo>
                  <a:pt x="37337" y="1238948"/>
                </a:lnTo>
                <a:lnTo>
                  <a:pt x="77902" y="1266317"/>
                </a:lnTo>
                <a:lnTo>
                  <a:pt x="127635" y="1276350"/>
                </a:lnTo>
                <a:lnTo>
                  <a:pt x="2005838" y="1276350"/>
                </a:lnTo>
                <a:lnTo>
                  <a:pt x="2055590" y="1266316"/>
                </a:lnTo>
                <a:lnTo>
                  <a:pt x="2096198" y="1238948"/>
                </a:lnTo>
                <a:lnTo>
                  <a:pt x="2123567" y="1198340"/>
                </a:lnTo>
                <a:lnTo>
                  <a:pt x="2133600" y="1148588"/>
                </a:lnTo>
                <a:lnTo>
                  <a:pt x="2133600" y="127635"/>
                </a:lnTo>
                <a:lnTo>
                  <a:pt x="2123567" y="77902"/>
                </a:lnTo>
                <a:lnTo>
                  <a:pt x="2096198" y="37337"/>
                </a:lnTo>
                <a:lnTo>
                  <a:pt x="2055590" y="10013"/>
                </a:lnTo>
                <a:lnTo>
                  <a:pt x="200583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22" name="object 8">
            <a:extLst>
              <a:ext uri="{FF2B5EF4-FFF2-40B4-BE49-F238E27FC236}">
                <a16:creationId xmlns:a16="http://schemas.microsoft.com/office/drawing/2014/main" id="{5ABE8998-0503-3365-3955-EAA1856757B3}"/>
              </a:ext>
            </a:extLst>
          </p:cNvPr>
          <p:cNvSpPr txBox="1"/>
          <p:nvPr/>
        </p:nvSpPr>
        <p:spPr>
          <a:xfrm>
            <a:off x="846839" y="4667701"/>
            <a:ext cx="2231010" cy="924612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lang="da-DK" sz="2300" spc="-10" dirty="0">
                <a:solidFill>
                  <a:srgbClr val="FFFFFF"/>
                </a:solidFill>
                <a:latin typeface="Calibri"/>
                <a:cs typeface="Calibri"/>
              </a:rPr>
              <a:t>Paging - </a:t>
            </a:r>
            <a:r>
              <a:rPr lang="da-DK" spc="-10" dirty="0">
                <a:solidFill>
                  <a:srgbClr val="FFFFFF"/>
                </a:solidFill>
                <a:latin typeface="Calibri"/>
                <a:cs typeface="Calibri"/>
              </a:rPr>
              <a:t>Find purl</a:t>
            </a:r>
            <a:endParaRPr lang="da-DK" sz="2300">
              <a:latin typeface="Calibri"/>
              <a:cs typeface="Calibri"/>
            </a:endParaRPr>
          </a:p>
          <a:p>
            <a:pPr marL="184785" indent="-172085">
              <a:lnSpc>
                <a:spcPct val="100000"/>
              </a:lnSpc>
              <a:spcBef>
                <a:spcPts val="894"/>
              </a:spcBef>
              <a:buChar char="•"/>
              <a:tabLst>
                <a:tab pos="184785" algn="l"/>
              </a:tabLst>
            </a:pPr>
            <a:r>
              <a:rPr lang="da-DK" spc="-10" dirty="0">
                <a:solidFill>
                  <a:srgbClr val="FFFFFF"/>
                </a:solidFill>
                <a:latin typeface="Calibri"/>
                <a:cs typeface="Calibri"/>
              </a:rPr>
              <a:t>read_html</a:t>
            </a:r>
            <a:endParaRPr lang="da-DK" sz="1800">
              <a:latin typeface="Calibri"/>
              <a:cs typeface="Calibri"/>
            </a:endParaRP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746A8BC1-B853-C192-CF77-CE0951F4D40B}"/>
              </a:ext>
            </a:extLst>
          </p:cNvPr>
          <p:cNvSpPr/>
          <p:nvPr/>
        </p:nvSpPr>
        <p:spPr>
          <a:xfrm>
            <a:off x="3077849" y="5128438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228600" y="0"/>
                </a:moveTo>
                <a:lnTo>
                  <a:pt x="228600" y="106679"/>
                </a:lnTo>
                <a:lnTo>
                  <a:pt x="0" y="106679"/>
                </a:lnTo>
                <a:lnTo>
                  <a:pt x="0" y="426720"/>
                </a:lnTo>
                <a:lnTo>
                  <a:pt x="228600" y="426720"/>
                </a:lnTo>
                <a:lnTo>
                  <a:pt x="228600" y="533400"/>
                </a:lnTo>
                <a:lnTo>
                  <a:pt x="457200" y="266700"/>
                </a:lnTo>
                <a:lnTo>
                  <a:pt x="228600" y="0"/>
                </a:lnTo>
                <a:close/>
              </a:path>
            </a:pathLst>
          </a:custGeom>
          <a:solidFill>
            <a:srgbClr val="AFBB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6">
            <a:extLst>
              <a:ext uri="{FF2B5EF4-FFF2-40B4-BE49-F238E27FC236}">
                <a16:creationId xmlns:a16="http://schemas.microsoft.com/office/drawing/2014/main" id="{1B0BE615-04E8-904E-FFAD-AD0324C9FBAA}"/>
              </a:ext>
            </a:extLst>
          </p:cNvPr>
          <p:cNvSpPr/>
          <p:nvPr/>
        </p:nvSpPr>
        <p:spPr>
          <a:xfrm>
            <a:off x="9377372" y="2880403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228600" y="0"/>
                </a:moveTo>
                <a:lnTo>
                  <a:pt x="228600" y="106679"/>
                </a:lnTo>
                <a:lnTo>
                  <a:pt x="0" y="106679"/>
                </a:lnTo>
                <a:lnTo>
                  <a:pt x="0" y="426720"/>
                </a:lnTo>
                <a:lnTo>
                  <a:pt x="228600" y="426720"/>
                </a:lnTo>
                <a:lnTo>
                  <a:pt x="228600" y="533400"/>
                </a:lnTo>
                <a:lnTo>
                  <a:pt x="457200" y="266700"/>
                </a:lnTo>
                <a:lnTo>
                  <a:pt x="228600" y="0"/>
                </a:lnTo>
                <a:close/>
              </a:path>
            </a:pathLst>
          </a:custGeom>
          <a:solidFill>
            <a:srgbClr val="AFBBDE"/>
          </a:solid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pic>
        <p:nvPicPr>
          <p:cNvPr id="26" name="Billede 25">
            <a:extLst>
              <a:ext uri="{FF2B5EF4-FFF2-40B4-BE49-F238E27FC236}">
                <a16:creationId xmlns:a16="http://schemas.microsoft.com/office/drawing/2014/main" id="{0B3ECA86-75CA-56C4-3631-958E773F3D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46" y="6133022"/>
            <a:ext cx="6366251" cy="666328"/>
          </a:xfrm>
          <a:prstGeom prst="rect">
            <a:avLst/>
          </a:prstGeom>
        </p:spPr>
      </p:pic>
      <p:sp>
        <p:nvSpPr>
          <p:cNvPr id="29" name="object 10">
            <a:extLst>
              <a:ext uri="{FF2B5EF4-FFF2-40B4-BE49-F238E27FC236}">
                <a16:creationId xmlns:a16="http://schemas.microsoft.com/office/drawing/2014/main" id="{6C29FDE0-6E0E-598D-EC9A-1ABA7FB41742}"/>
              </a:ext>
            </a:extLst>
          </p:cNvPr>
          <p:cNvSpPr/>
          <p:nvPr/>
        </p:nvSpPr>
        <p:spPr>
          <a:xfrm>
            <a:off x="3676033" y="4699697"/>
            <a:ext cx="2633599" cy="1276350"/>
          </a:xfrm>
          <a:custGeom>
            <a:avLst/>
            <a:gdLst/>
            <a:ahLst/>
            <a:cxnLst/>
            <a:rect l="l" t="t" r="r" b="b"/>
            <a:pathLst>
              <a:path w="2143125" h="1276350">
                <a:moveTo>
                  <a:pt x="2015363" y="0"/>
                </a:moveTo>
                <a:lnTo>
                  <a:pt x="127634" y="0"/>
                </a:lnTo>
                <a:lnTo>
                  <a:pt x="77902" y="10013"/>
                </a:lnTo>
                <a:lnTo>
                  <a:pt x="37337" y="37337"/>
                </a:lnTo>
                <a:lnTo>
                  <a:pt x="10013" y="77902"/>
                </a:lnTo>
                <a:lnTo>
                  <a:pt x="0" y="127635"/>
                </a:lnTo>
                <a:lnTo>
                  <a:pt x="0" y="1148588"/>
                </a:lnTo>
                <a:lnTo>
                  <a:pt x="10013" y="1198340"/>
                </a:lnTo>
                <a:lnTo>
                  <a:pt x="37338" y="1238948"/>
                </a:lnTo>
                <a:lnTo>
                  <a:pt x="77902" y="1266317"/>
                </a:lnTo>
                <a:lnTo>
                  <a:pt x="127634" y="1276350"/>
                </a:lnTo>
                <a:lnTo>
                  <a:pt x="2015363" y="1276350"/>
                </a:lnTo>
                <a:lnTo>
                  <a:pt x="2065115" y="1266316"/>
                </a:lnTo>
                <a:lnTo>
                  <a:pt x="2105723" y="1238948"/>
                </a:lnTo>
                <a:lnTo>
                  <a:pt x="2133092" y="1198340"/>
                </a:lnTo>
                <a:lnTo>
                  <a:pt x="2143125" y="1148588"/>
                </a:lnTo>
                <a:lnTo>
                  <a:pt x="2143125" y="127635"/>
                </a:lnTo>
                <a:lnTo>
                  <a:pt x="2133092" y="77902"/>
                </a:lnTo>
                <a:lnTo>
                  <a:pt x="2105723" y="37337"/>
                </a:lnTo>
                <a:lnTo>
                  <a:pt x="2065115" y="10013"/>
                </a:lnTo>
                <a:lnTo>
                  <a:pt x="2015363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pPr algn="l" rtl="0"/>
            <a:endParaRPr/>
          </a:p>
        </p:txBody>
      </p:sp>
      <p:sp>
        <p:nvSpPr>
          <p:cNvPr id="30" name="object 11">
            <a:extLst>
              <a:ext uri="{FF2B5EF4-FFF2-40B4-BE49-F238E27FC236}">
                <a16:creationId xmlns:a16="http://schemas.microsoft.com/office/drawing/2014/main" id="{C761CBAB-472E-263F-E6F0-A0EE5C4DD717}"/>
              </a:ext>
            </a:extLst>
          </p:cNvPr>
          <p:cNvSpPr txBox="1"/>
          <p:nvPr/>
        </p:nvSpPr>
        <p:spPr>
          <a:xfrm>
            <a:off x="3793762" y="4605609"/>
            <a:ext cx="2515870" cy="1037463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lang="da-DK" sz="2300" spc="-10" dirty="0">
                <a:solidFill>
                  <a:srgbClr val="FFFFFF"/>
                </a:solidFill>
                <a:latin typeface="Calibri"/>
                <a:cs typeface="Calibri"/>
              </a:rPr>
              <a:t> and collect</a:t>
            </a:r>
          </a:p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lang="da-DK" spc="-10">
                <a:solidFill>
                  <a:srgbClr val="FFFFFF"/>
                </a:solidFill>
                <a:latin typeface="Calibri"/>
                <a:cs typeface="Calibri"/>
              </a:rPr>
              <a:t> in loop</a:t>
            </a:r>
            <a:endParaRPr lang="da-DK" sz="2300" spc="-1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E4DE0-3FA1-9F9D-1F6F-3435FA737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4EA804D-75D5-2F68-2E3E-8DA74A6C14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5322" y="52230"/>
            <a:ext cx="6033452" cy="1004664"/>
          </a:xfrm>
          <a:prstGeom prst="rect">
            <a:avLst/>
          </a:prstGeom>
        </p:spPr>
        <p:txBody>
          <a:bodyPr vert="horz" wrap="square" lIns="0" tIns="392968" rIns="0" bIns="0" rtlCol="0">
            <a:spAutoFit/>
          </a:bodyPr>
          <a:lstStyle/>
          <a:p>
            <a:pPr marL="1388745">
              <a:lnSpc>
                <a:spcPct val="100000"/>
              </a:lnSpc>
              <a:spcBef>
                <a:spcPts val="130"/>
              </a:spcBef>
            </a:pPr>
            <a:r>
              <a:rPr lang="da-DK" spc="-10" dirty="0"/>
              <a:t>Elgiganten</a:t>
            </a:r>
            <a:endParaRPr spc="-10" dirty="0"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0EB425B6-8695-D26B-16A5-6975C840972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5044" y="275898"/>
            <a:ext cx="876300" cy="1009650"/>
          </a:xfrm>
          <a:prstGeom prst="rect">
            <a:avLst/>
          </a:prstGeom>
        </p:spPr>
      </p:pic>
      <p:sp>
        <p:nvSpPr>
          <p:cNvPr id="12" name="Tekstfelt 11">
            <a:extLst>
              <a:ext uri="{FF2B5EF4-FFF2-40B4-BE49-F238E27FC236}">
                <a16:creationId xmlns:a16="http://schemas.microsoft.com/office/drawing/2014/main" id="{DA049002-0528-7C78-5080-F1C69733DB65}"/>
              </a:ext>
            </a:extLst>
          </p:cNvPr>
          <p:cNvSpPr txBox="1"/>
          <p:nvPr/>
        </p:nvSpPr>
        <p:spPr>
          <a:xfrm>
            <a:off x="675322" y="1509216"/>
            <a:ext cx="94564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da-DK"/>
              <a:t>Case: </a:t>
            </a:r>
          </a:p>
          <a:p>
            <a:pPr algn="l" rtl="0"/>
            <a:r>
              <a:rPr lang="da-DK"/>
              <a:t>CEO’en for Power vil gerne kunne se dagens priser fra Elgiganten på køleskabe og frysere</a:t>
            </a:r>
          </a:p>
          <a:p>
            <a:pPr algn="l" rtl="0"/>
            <a:r>
              <a:rPr lang="da-DK"/>
              <a:t>Du har nu en time til at forberede et oplæg hvor du forklarer ham hvad der skal til ved</a:t>
            </a:r>
          </a:p>
          <a:p>
            <a:pPr marL="342900" indent="-342900" algn="l" rtl="0">
              <a:buFont typeface="+mj-lt"/>
              <a:buAutoNum type="arabicParenR"/>
            </a:pPr>
            <a:r>
              <a:rPr lang="da-DK"/>
              <a:t>Lav en prototype, hvor du viser hvordan man henter pris og varebetegnelse for én side</a:t>
            </a:r>
          </a:p>
          <a:p>
            <a:pPr marL="342900" indent="-342900" algn="l" rtl="0">
              <a:buFont typeface="+mj-lt"/>
              <a:buAutoNum type="arabicParenR"/>
            </a:pPr>
            <a:r>
              <a:rPr lang="da-DK"/>
              <a:t>Der er udviklere tilstede så du skal vise koden du bruger til at lave listen af items</a:t>
            </a:r>
          </a:p>
          <a:p>
            <a:pPr lvl="1" algn="l" rtl="0"/>
            <a:r>
              <a:rPr lang="da-DK"/>
              <a:t>	</a:t>
            </a:r>
          </a:p>
          <a:p>
            <a:pPr marL="342900" indent="-342900" algn="l" rtl="0">
              <a:buFont typeface="+mj-lt"/>
              <a:buAutoNum type="arabicParenR"/>
            </a:pPr>
            <a:r>
              <a:rPr lang="da-DK"/>
              <a:t>Afgør om det er muligt at ”page” sig igennem udbuddet</a:t>
            </a:r>
          </a:p>
          <a:p>
            <a:pPr marL="342900" indent="-342900" algn="l" rtl="0">
              <a:buFont typeface="+mj-lt"/>
              <a:buAutoNum type="arabicParenR"/>
            </a:pPr>
            <a:r>
              <a:rPr lang="da-DK"/>
              <a:t>Forklar hvilke risici der er forbundet med webscraping</a:t>
            </a:r>
          </a:p>
        </p:txBody>
      </p:sp>
      <p:pic>
        <p:nvPicPr>
          <p:cNvPr id="13" name="Picture 6" descr="CSS selectors that use HTML element attributes. Source: Adapted from MDN Web Docs 2020a.">
            <a:extLst>
              <a:ext uri="{FF2B5EF4-FFF2-40B4-BE49-F238E27FC236}">
                <a16:creationId xmlns:a16="http://schemas.microsoft.com/office/drawing/2014/main" id="{F613E5A9-C5E1-E42A-2D11-51854FB53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28173"/>
            <a:ext cx="5032043" cy="270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Mountaineer Brand | Elgiganten">
            <a:extLst>
              <a:ext uri="{FF2B5EF4-FFF2-40B4-BE49-F238E27FC236}">
                <a16:creationId xmlns:a16="http://schemas.microsoft.com/office/drawing/2014/main" id="{FE56C704-00A7-FE3D-AE69-9FCA9CF0C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5279"/>
            <a:ext cx="1022497" cy="102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6226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8950" y="1228725"/>
            <a:ext cx="6134100" cy="44005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334125" y="3332929"/>
            <a:ext cx="1447800" cy="727710"/>
            <a:chOff x="6334125" y="3332929"/>
            <a:chExt cx="1447800" cy="7277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07225" y="3377597"/>
              <a:ext cx="774700" cy="59432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4125" y="3332929"/>
              <a:ext cx="638175" cy="72768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352425" y="1000125"/>
            <a:ext cx="5257800" cy="828040"/>
          </a:xfrm>
          <a:custGeom>
            <a:avLst/>
            <a:gdLst/>
            <a:ahLst/>
            <a:cxnLst/>
            <a:rect l="l" t="t" r="r" b="b"/>
            <a:pathLst>
              <a:path w="5257800" h="828039">
                <a:moveTo>
                  <a:pt x="5257800" y="0"/>
                </a:moveTo>
                <a:lnTo>
                  <a:pt x="0" y="0"/>
                </a:lnTo>
                <a:lnTo>
                  <a:pt x="0" y="538099"/>
                </a:lnTo>
                <a:lnTo>
                  <a:pt x="2525268" y="538099"/>
                </a:lnTo>
                <a:lnTo>
                  <a:pt x="2525268" y="621029"/>
                </a:lnTo>
                <a:lnTo>
                  <a:pt x="2421763" y="621029"/>
                </a:lnTo>
                <a:lnTo>
                  <a:pt x="2628900" y="828039"/>
                </a:lnTo>
                <a:lnTo>
                  <a:pt x="2836037" y="621029"/>
                </a:lnTo>
                <a:lnTo>
                  <a:pt x="2732532" y="621029"/>
                </a:lnTo>
                <a:lnTo>
                  <a:pt x="2732532" y="538099"/>
                </a:lnTo>
                <a:lnTo>
                  <a:pt x="5257800" y="538099"/>
                </a:lnTo>
                <a:lnTo>
                  <a:pt x="52578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6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0"/>
              </a:spcBef>
            </a:pPr>
            <a:r>
              <a:rPr sz="4400" b="0" spc="-25" dirty="0">
                <a:solidFill>
                  <a:srgbClr val="EC7C30"/>
                </a:solidFill>
                <a:latin typeface="Calibri Light"/>
                <a:cs typeface="Calibri Light"/>
              </a:rPr>
              <a:t>Webscrape</a:t>
            </a:r>
            <a:r>
              <a:rPr sz="4400" b="0" spc="-95" dirty="0">
                <a:solidFill>
                  <a:srgbClr val="EC7C30"/>
                </a:solidFill>
                <a:latin typeface="Calibri Light"/>
                <a:cs typeface="Calibri Light"/>
              </a:rPr>
              <a:t> </a:t>
            </a:r>
            <a:r>
              <a:rPr sz="4400" b="0" dirty="0">
                <a:solidFill>
                  <a:srgbClr val="EC7C30"/>
                </a:solidFill>
                <a:latin typeface="Calibri Light"/>
                <a:cs typeface="Calibri Light"/>
              </a:rPr>
              <a:t>–</a:t>
            </a:r>
            <a:r>
              <a:rPr sz="4400" b="0" spc="-90" dirty="0">
                <a:solidFill>
                  <a:srgbClr val="EC7C30"/>
                </a:solidFill>
                <a:latin typeface="Calibri Light"/>
                <a:cs typeface="Calibri Light"/>
              </a:rPr>
              <a:t> </a:t>
            </a:r>
            <a:r>
              <a:rPr sz="4400" b="0" spc="-20" dirty="0">
                <a:solidFill>
                  <a:srgbClr val="EC7C30"/>
                </a:solidFill>
                <a:latin typeface="Calibri Light"/>
                <a:cs typeface="Calibri Light"/>
              </a:rPr>
              <a:t>auto</a:t>
            </a:r>
            <a:endParaRPr sz="4400">
              <a:latin typeface="Calibri Light"/>
              <a:cs typeface="Calibri Light"/>
            </a:endParaRPr>
          </a:p>
          <a:p>
            <a:pPr marL="1015365">
              <a:lnSpc>
                <a:spcPct val="100000"/>
              </a:lnSpc>
              <a:spcBef>
                <a:spcPts val="869"/>
              </a:spcBef>
            </a:pPr>
            <a:r>
              <a:rPr sz="1850" dirty="0">
                <a:solidFill>
                  <a:srgbClr val="FFFFFF"/>
                </a:solidFill>
              </a:rPr>
              <a:t>One</a:t>
            </a:r>
            <a:r>
              <a:rPr sz="1850" spc="35" dirty="0">
                <a:solidFill>
                  <a:srgbClr val="FFFFFF"/>
                </a:solidFill>
              </a:rPr>
              <a:t> </a:t>
            </a:r>
            <a:r>
              <a:rPr sz="1850" dirty="0">
                <a:solidFill>
                  <a:srgbClr val="FFFFFF"/>
                </a:solidFill>
              </a:rPr>
              <a:t>time</a:t>
            </a:r>
            <a:r>
              <a:rPr sz="1850" spc="40" dirty="0">
                <a:solidFill>
                  <a:srgbClr val="FFFFFF"/>
                </a:solidFill>
              </a:rPr>
              <a:t> </a:t>
            </a:r>
            <a:r>
              <a:rPr sz="1850" spc="-25" dirty="0">
                <a:solidFill>
                  <a:srgbClr val="FFFFFF"/>
                </a:solidFill>
              </a:rPr>
              <a:t>run</a:t>
            </a:r>
            <a:endParaRPr sz="1850"/>
          </a:p>
        </p:txBody>
      </p:sp>
      <p:sp>
        <p:nvSpPr>
          <p:cNvPr id="7" name="object 7"/>
          <p:cNvSpPr/>
          <p:nvPr/>
        </p:nvSpPr>
        <p:spPr>
          <a:xfrm>
            <a:off x="352425" y="1828799"/>
            <a:ext cx="5257800" cy="5010150"/>
          </a:xfrm>
          <a:custGeom>
            <a:avLst/>
            <a:gdLst/>
            <a:ahLst/>
            <a:cxnLst/>
            <a:rect l="l" t="t" r="r" b="b"/>
            <a:pathLst>
              <a:path w="5257800" h="5010150">
                <a:moveTo>
                  <a:pt x="5257800" y="4181475"/>
                </a:moveTo>
                <a:lnTo>
                  <a:pt x="0" y="4181475"/>
                </a:lnTo>
                <a:lnTo>
                  <a:pt x="0" y="4719536"/>
                </a:lnTo>
                <a:lnTo>
                  <a:pt x="2525268" y="4719536"/>
                </a:lnTo>
                <a:lnTo>
                  <a:pt x="2525268" y="4802530"/>
                </a:lnTo>
                <a:lnTo>
                  <a:pt x="2421763" y="4802530"/>
                </a:lnTo>
                <a:lnTo>
                  <a:pt x="2628900" y="5009553"/>
                </a:lnTo>
                <a:lnTo>
                  <a:pt x="2836037" y="4802530"/>
                </a:lnTo>
                <a:lnTo>
                  <a:pt x="2732532" y="4802530"/>
                </a:lnTo>
                <a:lnTo>
                  <a:pt x="2732532" y="4719536"/>
                </a:lnTo>
                <a:lnTo>
                  <a:pt x="5257800" y="4719536"/>
                </a:lnTo>
                <a:lnTo>
                  <a:pt x="5257800" y="4181475"/>
                </a:lnTo>
                <a:close/>
              </a:path>
              <a:path w="5257800" h="5010150">
                <a:moveTo>
                  <a:pt x="5257800" y="3343275"/>
                </a:moveTo>
                <a:lnTo>
                  <a:pt x="0" y="3343275"/>
                </a:lnTo>
                <a:lnTo>
                  <a:pt x="0" y="3881336"/>
                </a:lnTo>
                <a:lnTo>
                  <a:pt x="2525268" y="3881336"/>
                </a:lnTo>
                <a:lnTo>
                  <a:pt x="2525268" y="3964330"/>
                </a:lnTo>
                <a:lnTo>
                  <a:pt x="2421763" y="3964330"/>
                </a:lnTo>
                <a:lnTo>
                  <a:pt x="2628900" y="4171340"/>
                </a:lnTo>
                <a:lnTo>
                  <a:pt x="2836037" y="3964330"/>
                </a:lnTo>
                <a:lnTo>
                  <a:pt x="2732532" y="3964330"/>
                </a:lnTo>
                <a:lnTo>
                  <a:pt x="2732532" y="3881336"/>
                </a:lnTo>
                <a:lnTo>
                  <a:pt x="5257800" y="3881336"/>
                </a:lnTo>
                <a:lnTo>
                  <a:pt x="5257800" y="3343275"/>
                </a:lnTo>
                <a:close/>
              </a:path>
              <a:path w="5257800" h="5010150">
                <a:moveTo>
                  <a:pt x="5257800" y="2505075"/>
                </a:moveTo>
                <a:lnTo>
                  <a:pt x="0" y="2505075"/>
                </a:lnTo>
                <a:lnTo>
                  <a:pt x="0" y="3043174"/>
                </a:lnTo>
                <a:lnTo>
                  <a:pt x="2525268" y="3043174"/>
                </a:lnTo>
                <a:lnTo>
                  <a:pt x="2525268" y="3126105"/>
                </a:lnTo>
                <a:lnTo>
                  <a:pt x="2421763" y="3126105"/>
                </a:lnTo>
                <a:lnTo>
                  <a:pt x="2628900" y="3333115"/>
                </a:lnTo>
                <a:lnTo>
                  <a:pt x="2836037" y="3126105"/>
                </a:lnTo>
                <a:lnTo>
                  <a:pt x="2732532" y="3126105"/>
                </a:lnTo>
                <a:lnTo>
                  <a:pt x="2732532" y="3043174"/>
                </a:lnTo>
                <a:lnTo>
                  <a:pt x="5257800" y="3043174"/>
                </a:lnTo>
                <a:lnTo>
                  <a:pt x="5257800" y="2505075"/>
                </a:lnTo>
                <a:close/>
              </a:path>
              <a:path w="5257800" h="5010150">
                <a:moveTo>
                  <a:pt x="5257800" y="1657350"/>
                </a:moveTo>
                <a:lnTo>
                  <a:pt x="0" y="1657350"/>
                </a:lnTo>
                <a:lnTo>
                  <a:pt x="0" y="2195449"/>
                </a:lnTo>
                <a:lnTo>
                  <a:pt x="2525268" y="2195449"/>
                </a:lnTo>
                <a:lnTo>
                  <a:pt x="2525268" y="2278380"/>
                </a:lnTo>
                <a:lnTo>
                  <a:pt x="2421763" y="2278380"/>
                </a:lnTo>
                <a:lnTo>
                  <a:pt x="2628900" y="2485390"/>
                </a:lnTo>
                <a:lnTo>
                  <a:pt x="2836037" y="2278380"/>
                </a:lnTo>
                <a:lnTo>
                  <a:pt x="2732532" y="2278380"/>
                </a:lnTo>
                <a:lnTo>
                  <a:pt x="2732532" y="2195449"/>
                </a:lnTo>
                <a:lnTo>
                  <a:pt x="5257800" y="2195449"/>
                </a:lnTo>
                <a:lnTo>
                  <a:pt x="5257800" y="1657350"/>
                </a:lnTo>
                <a:close/>
              </a:path>
              <a:path w="5257800" h="5010150">
                <a:moveTo>
                  <a:pt x="5257800" y="828675"/>
                </a:moveTo>
                <a:lnTo>
                  <a:pt x="0" y="828675"/>
                </a:lnTo>
                <a:lnTo>
                  <a:pt x="0" y="1366774"/>
                </a:lnTo>
                <a:lnTo>
                  <a:pt x="2525268" y="1366774"/>
                </a:lnTo>
                <a:lnTo>
                  <a:pt x="2525268" y="1449705"/>
                </a:lnTo>
                <a:lnTo>
                  <a:pt x="2421763" y="1449705"/>
                </a:lnTo>
                <a:lnTo>
                  <a:pt x="2628900" y="1656715"/>
                </a:lnTo>
                <a:lnTo>
                  <a:pt x="2836037" y="1449705"/>
                </a:lnTo>
                <a:lnTo>
                  <a:pt x="2732532" y="1449705"/>
                </a:lnTo>
                <a:lnTo>
                  <a:pt x="2732532" y="1366774"/>
                </a:lnTo>
                <a:lnTo>
                  <a:pt x="5257800" y="1366774"/>
                </a:lnTo>
                <a:lnTo>
                  <a:pt x="5257800" y="828675"/>
                </a:lnTo>
                <a:close/>
              </a:path>
              <a:path w="5257800" h="5010150">
                <a:moveTo>
                  <a:pt x="5257800" y="0"/>
                </a:moveTo>
                <a:lnTo>
                  <a:pt x="0" y="0"/>
                </a:lnTo>
                <a:lnTo>
                  <a:pt x="0" y="538099"/>
                </a:lnTo>
                <a:lnTo>
                  <a:pt x="2525268" y="538099"/>
                </a:lnTo>
                <a:lnTo>
                  <a:pt x="2525268" y="621030"/>
                </a:lnTo>
                <a:lnTo>
                  <a:pt x="2421763" y="621030"/>
                </a:lnTo>
                <a:lnTo>
                  <a:pt x="2628900" y="828040"/>
                </a:lnTo>
                <a:lnTo>
                  <a:pt x="2836037" y="621030"/>
                </a:lnTo>
                <a:lnTo>
                  <a:pt x="2732532" y="621030"/>
                </a:lnTo>
                <a:lnTo>
                  <a:pt x="2732532" y="538099"/>
                </a:lnTo>
                <a:lnTo>
                  <a:pt x="5257800" y="538099"/>
                </a:lnTo>
                <a:lnTo>
                  <a:pt x="52578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416938" y="1879917"/>
            <a:ext cx="3201035" cy="44862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73685">
              <a:lnSpc>
                <a:spcPct val="100000"/>
              </a:lnSpc>
              <a:spcBef>
                <a:spcPts val="125"/>
              </a:spcBef>
            </a:pP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85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search</a:t>
            </a:r>
            <a:r>
              <a:rPr sz="1850" b="1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below</a:t>
            </a:r>
            <a:r>
              <a:rPr sz="185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spc="-20" dirty="0">
                <a:solidFill>
                  <a:srgbClr val="FFFFFF"/>
                </a:solidFill>
                <a:latin typeface="Calibri"/>
                <a:cs typeface="Calibri"/>
              </a:rPr>
              <a:t>limit</a:t>
            </a:r>
            <a:endParaRPr sz="1850">
              <a:latin typeface="Calibri"/>
              <a:cs typeface="Calibri"/>
            </a:endParaRPr>
          </a:p>
          <a:p>
            <a:pPr marL="273685" marR="5080" indent="-261620">
              <a:lnSpc>
                <a:spcPct val="281500"/>
              </a:lnSpc>
              <a:spcBef>
                <a:spcPts val="434"/>
              </a:spcBef>
            </a:pP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Setup</a:t>
            </a:r>
            <a:r>
              <a:rPr sz="185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sz="185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r>
              <a:rPr sz="1850" b="1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5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run</a:t>
            </a:r>
            <a:r>
              <a:rPr sz="1850" b="1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spc="-10" dirty="0">
                <a:solidFill>
                  <a:srgbClr val="FFFFFF"/>
                </a:solidFill>
                <a:latin typeface="Calibri"/>
                <a:cs typeface="Calibri"/>
              </a:rPr>
              <a:t>RScript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Setup</a:t>
            </a:r>
            <a:r>
              <a:rPr sz="1850" b="1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Database</a:t>
            </a:r>
            <a:r>
              <a:rPr sz="1850" b="1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5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spc="-10" dirty="0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  <a:endParaRPr sz="18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220"/>
              </a:spcBef>
            </a:pPr>
            <a:endParaRPr sz="1850">
              <a:latin typeface="Calibri"/>
              <a:cs typeface="Calibri"/>
            </a:endParaRPr>
          </a:p>
          <a:p>
            <a:pPr marL="273685">
              <a:lnSpc>
                <a:spcPct val="100000"/>
              </a:lnSpc>
            </a:pP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Setup</a:t>
            </a:r>
            <a:r>
              <a:rPr sz="1850" b="1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cron-</a:t>
            </a:r>
            <a:r>
              <a:rPr sz="1850" b="1" spc="-25" dirty="0">
                <a:solidFill>
                  <a:srgbClr val="FFFFFF"/>
                </a:solidFill>
                <a:latin typeface="Calibri"/>
                <a:cs typeface="Calibri"/>
              </a:rPr>
              <a:t>job</a:t>
            </a:r>
            <a:endParaRPr sz="18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105"/>
              </a:spcBef>
            </a:pPr>
            <a:endParaRPr sz="1850">
              <a:latin typeface="Calibri"/>
              <a:cs typeface="Calibri"/>
            </a:endParaRPr>
          </a:p>
          <a:p>
            <a:pPr marL="273685">
              <a:lnSpc>
                <a:spcPct val="100000"/>
              </a:lnSpc>
            </a:pP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1850" b="1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185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FFFFFF"/>
                </a:solidFill>
                <a:latin typeface="Calibri"/>
                <a:cs typeface="Calibri"/>
              </a:rPr>
              <a:t>data-</a:t>
            </a:r>
            <a:r>
              <a:rPr sz="1850" spc="-20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endParaRPr sz="18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175"/>
              </a:spcBef>
            </a:pPr>
            <a:endParaRPr sz="1850">
              <a:latin typeface="Calibri"/>
              <a:cs typeface="Calibri"/>
            </a:endParaRPr>
          </a:p>
          <a:p>
            <a:pPr marL="273685">
              <a:lnSpc>
                <a:spcPct val="100000"/>
              </a:lnSpc>
            </a:pP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save</a:t>
            </a:r>
            <a:r>
              <a:rPr sz="185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5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FFFFFF"/>
                </a:solidFill>
                <a:latin typeface="Calibri"/>
                <a:cs typeface="Calibri"/>
              </a:rPr>
              <a:t>data-</a:t>
            </a:r>
            <a:r>
              <a:rPr sz="1850" spc="-20" dirty="0">
                <a:solidFill>
                  <a:srgbClr val="FFFFFF"/>
                </a:solidFill>
                <a:latin typeface="Calibri"/>
                <a:cs typeface="Calibri"/>
              </a:rPr>
              <a:t>base</a:t>
            </a:r>
            <a:endParaRPr sz="185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12643" y="2532304"/>
            <a:ext cx="1097580" cy="68709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6750" y="590550"/>
            <a:ext cx="7191375" cy="4676775"/>
            <a:chOff x="666750" y="590550"/>
            <a:chExt cx="7191375" cy="46767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750" y="590550"/>
              <a:ext cx="5286375" cy="467677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53125" y="685800"/>
              <a:ext cx="1905000" cy="32004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250432" y="5186934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19176" y="0"/>
                  </a:moveTo>
                  <a:lnTo>
                    <a:pt x="5460" y="0"/>
                  </a:lnTo>
                  <a:lnTo>
                    <a:pt x="0" y="5588"/>
                  </a:lnTo>
                  <a:lnTo>
                    <a:pt x="0" y="19177"/>
                  </a:lnTo>
                  <a:lnTo>
                    <a:pt x="5460" y="24765"/>
                  </a:lnTo>
                  <a:lnTo>
                    <a:pt x="19176" y="24765"/>
                  </a:lnTo>
                  <a:lnTo>
                    <a:pt x="24637" y="19177"/>
                  </a:lnTo>
                  <a:lnTo>
                    <a:pt x="24637" y="12319"/>
                  </a:lnTo>
                  <a:lnTo>
                    <a:pt x="24637" y="5588"/>
                  </a:lnTo>
                  <a:lnTo>
                    <a:pt x="19176" y="0"/>
                  </a:lnTo>
                  <a:close/>
                </a:path>
              </a:pathLst>
            </a:custGeom>
            <a:solidFill>
              <a:srgbClr val="F662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7539" y="180975"/>
            <a:ext cx="7753835" cy="649605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46709" y="2727642"/>
            <a:ext cx="1374140" cy="3047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10" dirty="0">
                <a:latin typeface="Calibri"/>
                <a:cs typeface="Calibri"/>
              </a:rPr>
              <a:t>Forhandler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20" dirty="0">
                <a:latin typeface="Calibri"/>
                <a:cs typeface="Calibri"/>
              </a:rPr>
              <a:t>Make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20" dirty="0">
                <a:latin typeface="Calibri"/>
                <a:cs typeface="Calibri"/>
              </a:rPr>
              <a:t>Type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10" dirty="0">
                <a:latin typeface="Calibri"/>
                <a:cs typeface="Calibri"/>
              </a:rPr>
              <a:t>Displ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5"/>
              </a:lnSpc>
              <a:spcBef>
                <a:spcPts val="15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10" dirty="0">
                <a:latin typeface="Calibri"/>
                <a:cs typeface="Calibri"/>
              </a:rPr>
              <a:t>Description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5"/>
              </a:lnSpc>
              <a:buFont typeface="Arial"/>
              <a:buChar char="•"/>
              <a:tabLst>
                <a:tab pos="298450" algn="l"/>
              </a:tabLst>
            </a:pPr>
            <a:r>
              <a:rPr sz="1800" spc="-10" dirty="0">
                <a:latin typeface="Calibri"/>
                <a:cs typeface="Calibri"/>
              </a:rPr>
              <a:t>Price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10" dirty="0">
                <a:latin typeface="Calibri"/>
                <a:cs typeface="Calibri"/>
              </a:rPr>
              <a:t>Milage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20" dirty="0">
                <a:latin typeface="Calibri"/>
                <a:cs typeface="Calibri"/>
              </a:rPr>
              <a:t>Year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20" dirty="0">
                <a:latin typeface="Calibri"/>
                <a:cs typeface="Calibri"/>
              </a:rPr>
              <a:t>Fuel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0"/>
              </a:lnSpc>
              <a:spcBef>
                <a:spcPts val="15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10" dirty="0">
                <a:latin typeface="Calibri"/>
                <a:cs typeface="Calibri"/>
              </a:rPr>
              <a:t>Seller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0"/>
              </a:lnSpc>
              <a:buFont typeface="Arial"/>
              <a:buChar char="•"/>
              <a:tabLst>
                <a:tab pos="298450" algn="l"/>
              </a:tabLst>
            </a:pPr>
            <a:r>
              <a:rPr sz="1800" spc="-10" dirty="0">
                <a:latin typeface="Calibri"/>
                <a:cs typeface="Calibri"/>
              </a:rPr>
              <a:t>Region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09800" y="152400"/>
            <a:ext cx="9258300" cy="6496050"/>
            <a:chOff x="2209800" y="152400"/>
            <a:chExt cx="9258300" cy="64960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9800" y="5216018"/>
              <a:ext cx="7772400" cy="138480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4300" y="152400"/>
              <a:ext cx="3733800" cy="64960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54622" y="3099498"/>
            <a:ext cx="1374140" cy="3047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10" dirty="0">
                <a:latin typeface="Calibri"/>
                <a:cs typeface="Calibri"/>
              </a:rPr>
              <a:t>Forhandler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20" dirty="0">
                <a:latin typeface="Calibri"/>
                <a:cs typeface="Calibri"/>
              </a:rPr>
              <a:t>Make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20" dirty="0">
                <a:latin typeface="Calibri"/>
                <a:cs typeface="Calibri"/>
              </a:rPr>
              <a:t>Type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10" dirty="0">
                <a:latin typeface="Calibri"/>
                <a:cs typeface="Calibri"/>
              </a:rPr>
              <a:t>Displ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5"/>
              </a:lnSpc>
              <a:spcBef>
                <a:spcPts val="15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10" dirty="0">
                <a:latin typeface="Calibri"/>
                <a:cs typeface="Calibri"/>
              </a:rPr>
              <a:t>Description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5"/>
              </a:lnSpc>
              <a:buFont typeface="Arial"/>
              <a:buChar char="•"/>
              <a:tabLst>
                <a:tab pos="298450" algn="l"/>
              </a:tabLst>
            </a:pPr>
            <a:r>
              <a:rPr sz="1800" spc="-10" dirty="0">
                <a:latin typeface="Calibri"/>
                <a:cs typeface="Calibri"/>
              </a:rPr>
              <a:t>Price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10" dirty="0">
                <a:latin typeface="Calibri"/>
                <a:cs typeface="Calibri"/>
              </a:rPr>
              <a:t>Milage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20" dirty="0">
                <a:latin typeface="Calibri"/>
                <a:cs typeface="Calibri"/>
              </a:rPr>
              <a:t>Year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20" dirty="0">
                <a:latin typeface="Calibri"/>
                <a:cs typeface="Calibri"/>
              </a:rPr>
              <a:t>Fuel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5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10" dirty="0">
                <a:latin typeface="Calibri"/>
                <a:cs typeface="Calibri"/>
              </a:rPr>
              <a:t>Seller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5"/>
              </a:lnSpc>
              <a:buFont typeface="Arial"/>
              <a:buChar char="•"/>
              <a:tabLst>
                <a:tab pos="298450" algn="l"/>
              </a:tabLst>
            </a:pPr>
            <a:r>
              <a:rPr sz="1800" spc="-10" dirty="0">
                <a:latin typeface="Calibri"/>
                <a:cs typeface="Calibri"/>
              </a:rPr>
              <a:t>Region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8575" y="180975"/>
            <a:ext cx="7772400" cy="5925820"/>
            <a:chOff x="28575" y="180975"/>
            <a:chExt cx="7772400" cy="592582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575" y="180975"/>
              <a:ext cx="7772400" cy="11906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52650" y="2555821"/>
              <a:ext cx="3924300" cy="148598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52650" y="4629150"/>
              <a:ext cx="3505200" cy="40341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76675" y="3448050"/>
              <a:ext cx="3467100" cy="6477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43075" y="1485900"/>
              <a:ext cx="2714625" cy="78105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530" y="1128331"/>
              <a:ext cx="3902839" cy="4978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43675" y="523875"/>
            <a:ext cx="781050" cy="90204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33291" rIns="0" bIns="0" rtlCol="0">
            <a:spAutoFit/>
          </a:bodyPr>
          <a:lstStyle/>
          <a:p>
            <a:pPr marL="383159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Bilbasen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43675" y="4686300"/>
            <a:ext cx="781050" cy="9048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8450" algn="l"/>
              </a:tabLst>
            </a:pPr>
            <a:r>
              <a:rPr dirty="0"/>
              <a:t>get</a:t>
            </a:r>
            <a:r>
              <a:rPr spc="-25" dirty="0"/>
              <a:t> </a:t>
            </a:r>
            <a:r>
              <a:rPr dirty="0"/>
              <a:t>version</a:t>
            </a:r>
            <a:r>
              <a:rPr spc="-65" dirty="0"/>
              <a:t> </a:t>
            </a:r>
            <a:r>
              <a:rPr dirty="0"/>
              <a:t>of</a:t>
            </a:r>
            <a:r>
              <a:rPr spc="-40" dirty="0"/>
              <a:t> </a:t>
            </a:r>
            <a:r>
              <a:rPr spc="-10" dirty="0"/>
              <a:t>chrome</a:t>
            </a:r>
          </a:p>
          <a:p>
            <a:pPr marL="755650" lvl="1" indent="-285750">
              <a:lnSpc>
                <a:spcPct val="100000"/>
              </a:lnSpc>
              <a:spcBef>
                <a:spcPts val="45"/>
              </a:spcBef>
              <a:buFont typeface="Arial"/>
              <a:buChar char="•"/>
              <a:tabLst>
                <a:tab pos="755650" algn="l"/>
              </a:tabLst>
            </a:pPr>
            <a:r>
              <a:rPr sz="1400" spc="-10" dirty="0">
                <a:latin typeface="Calibri"/>
                <a:cs typeface="Calibri"/>
              </a:rPr>
              <a:t>chrome://version/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-</a:t>
            </a:r>
            <a:r>
              <a:rPr sz="1400" dirty="0">
                <a:latin typeface="Calibri"/>
                <a:cs typeface="Calibri"/>
              </a:rPr>
              <a:t>&gt;</a:t>
            </a:r>
            <a:r>
              <a:rPr sz="1400" spc="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106.0.5249.103</a:t>
            </a:r>
            <a:endParaRPr sz="1400">
              <a:latin typeface="Calibri"/>
              <a:cs typeface="Calibri"/>
            </a:endParaRPr>
          </a:p>
          <a:p>
            <a:pPr marL="298450" indent="-285750">
              <a:lnSpc>
                <a:spcPts val="2145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dirty="0"/>
              <a:t>get</a:t>
            </a:r>
            <a:r>
              <a:rPr spc="-5" dirty="0"/>
              <a:t> </a:t>
            </a:r>
            <a:r>
              <a:rPr dirty="0"/>
              <a:t>the</a:t>
            </a:r>
            <a:r>
              <a:rPr spc="-5" dirty="0"/>
              <a:t> </a:t>
            </a:r>
            <a:r>
              <a:rPr dirty="0"/>
              <a:t>matching</a:t>
            </a:r>
            <a:r>
              <a:rPr spc="-30" dirty="0"/>
              <a:t> </a:t>
            </a:r>
            <a:r>
              <a:rPr spc="-20" dirty="0"/>
              <a:t>chrome-</a:t>
            </a:r>
            <a:r>
              <a:rPr spc="-10" dirty="0"/>
              <a:t>driver</a:t>
            </a:r>
          </a:p>
          <a:p>
            <a:pPr marL="755650" lvl="1" indent="-285750">
              <a:lnSpc>
                <a:spcPts val="1664"/>
              </a:lnSpc>
              <a:buClr>
                <a:srgbClr val="000000"/>
              </a:buClr>
              <a:buFont typeface="Arial"/>
              <a:buChar char="•"/>
              <a:tabLst>
                <a:tab pos="755650" algn="l"/>
              </a:tabLst>
            </a:pP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https://sites.google.com/chromium.org/driver/downloads</a:t>
            </a:r>
            <a:endParaRPr sz="14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298450" algn="l"/>
              </a:tabLst>
            </a:pPr>
            <a:r>
              <a:rPr spc="-10" dirty="0"/>
              <a:t>Install</a:t>
            </a:r>
            <a:r>
              <a:rPr spc="-65" dirty="0"/>
              <a:t> </a:t>
            </a:r>
            <a:r>
              <a:rPr spc="-10" dirty="0"/>
              <a:t>rselenium-</a:t>
            </a:r>
            <a:r>
              <a:rPr dirty="0"/>
              <a:t>package</a:t>
            </a:r>
            <a:r>
              <a:rPr spc="-35" dirty="0"/>
              <a:t> </a:t>
            </a:r>
            <a:r>
              <a:rPr dirty="0"/>
              <a:t>(and</a:t>
            </a:r>
            <a:r>
              <a:rPr spc="-5" dirty="0"/>
              <a:t> </a:t>
            </a:r>
            <a:r>
              <a:rPr dirty="0"/>
              <a:t>java</a:t>
            </a:r>
            <a:r>
              <a:rPr spc="-65" dirty="0"/>
              <a:t> </a:t>
            </a:r>
            <a:r>
              <a:rPr spc="-20" dirty="0"/>
              <a:t>JDK)</a:t>
            </a:r>
          </a:p>
          <a:p>
            <a:pPr marL="298450" indent="-285750">
              <a:lnSpc>
                <a:spcPts val="2130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spc="-10" dirty="0"/>
              <a:t>Instantiate</a:t>
            </a:r>
            <a:r>
              <a:rPr spc="-70" dirty="0"/>
              <a:t> </a:t>
            </a:r>
            <a:r>
              <a:rPr dirty="0"/>
              <a:t>the</a:t>
            </a:r>
            <a:r>
              <a:rPr spc="5" dirty="0"/>
              <a:t> </a:t>
            </a:r>
            <a:r>
              <a:rPr dirty="0"/>
              <a:t>driver:</a:t>
            </a:r>
            <a:r>
              <a:rPr spc="-30" dirty="0"/>
              <a:t> </a:t>
            </a:r>
            <a:r>
              <a:rPr dirty="0"/>
              <a:t>rD</a:t>
            </a:r>
            <a:r>
              <a:rPr spc="20" dirty="0"/>
              <a:t> </a:t>
            </a:r>
            <a:r>
              <a:rPr dirty="0"/>
              <a:t>=</a:t>
            </a:r>
            <a:r>
              <a:rPr spc="-65" dirty="0"/>
              <a:t> </a:t>
            </a:r>
            <a:r>
              <a:rPr spc="-10" dirty="0"/>
              <a:t>rsDriver()</a:t>
            </a:r>
          </a:p>
          <a:p>
            <a:pPr marL="298450" indent="-285750">
              <a:lnSpc>
                <a:spcPts val="2130"/>
              </a:lnSpc>
              <a:buFont typeface="Arial"/>
              <a:buChar char="•"/>
              <a:tabLst>
                <a:tab pos="298450" algn="l"/>
              </a:tabLst>
            </a:pPr>
            <a:r>
              <a:rPr dirty="0"/>
              <a:t>get</a:t>
            </a:r>
            <a:r>
              <a:rPr spc="-5" dirty="0"/>
              <a:t> </a:t>
            </a:r>
            <a:r>
              <a:rPr dirty="0"/>
              <a:t>the</a:t>
            </a:r>
            <a:r>
              <a:rPr spc="-5" dirty="0"/>
              <a:t> </a:t>
            </a:r>
            <a:r>
              <a:rPr spc="-10" dirty="0"/>
              <a:t>client:</a:t>
            </a:r>
            <a:r>
              <a:rPr spc="-40" dirty="0"/>
              <a:t> </a:t>
            </a:r>
            <a:r>
              <a:rPr dirty="0"/>
              <a:t>rcD</a:t>
            </a:r>
            <a:r>
              <a:rPr spc="5" dirty="0"/>
              <a:t> </a:t>
            </a:r>
            <a:r>
              <a:rPr dirty="0"/>
              <a:t>=</a:t>
            </a:r>
            <a:r>
              <a:rPr spc="-70" dirty="0"/>
              <a:t> </a:t>
            </a:r>
            <a:r>
              <a:rPr spc="-10" dirty="0"/>
              <a:t>rD[[”client”]]</a:t>
            </a:r>
          </a:p>
          <a:p>
            <a:pPr marL="298450" indent="-28575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298450" algn="l"/>
              </a:tabLst>
            </a:pPr>
            <a:r>
              <a:rPr dirty="0"/>
              <a:t>navigate</a:t>
            </a:r>
            <a:r>
              <a:rPr spc="-45" dirty="0"/>
              <a:t> </a:t>
            </a:r>
            <a:r>
              <a:rPr dirty="0"/>
              <a:t>to</a:t>
            </a:r>
            <a:r>
              <a:rPr spc="-85" dirty="0"/>
              <a:t> </a:t>
            </a:r>
            <a:r>
              <a:rPr dirty="0"/>
              <a:t>site:</a:t>
            </a:r>
            <a:r>
              <a:rPr spc="-70" dirty="0"/>
              <a:t> </a:t>
            </a:r>
            <a:r>
              <a:rPr spc="-10" dirty="0"/>
              <a:t>rcD$navigate(link)</a:t>
            </a:r>
          </a:p>
          <a:p>
            <a:pPr marL="298450" indent="-28575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298450" algn="l"/>
              </a:tabLst>
            </a:pPr>
            <a:r>
              <a:rPr dirty="0"/>
              <a:t>get</a:t>
            </a:r>
            <a:r>
              <a:rPr spc="5" dirty="0"/>
              <a:t> </a:t>
            </a:r>
            <a:r>
              <a:rPr dirty="0"/>
              <a:t>the</a:t>
            </a:r>
            <a:r>
              <a:rPr spc="10" dirty="0"/>
              <a:t> </a:t>
            </a:r>
            <a:r>
              <a:rPr spc="-20" dirty="0"/>
              <a:t>page-</a:t>
            </a:r>
            <a:r>
              <a:rPr spc="-10" dirty="0"/>
              <a:t>source:source=rcD$getPageSource()</a:t>
            </a:r>
          </a:p>
          <a:p>
            <a:pPr>
              <a:lnSpc>
                <a:spcPct val="100000"/>
              </a:lnSpc>
              <a:buFont typeface="Arial"/>
              <a:buChar char="•"/>
            </a:pPr>
            <a:endParaRPr spc="-10" dirty="0"/>
          </a:p>
          <a:p>
            <a:pPr>
              <a:lnSpc>
                <a:spcPct val="100000"/>
              </a:lnSpc>
              <a:spcBef>
                <a:spcPts val="495"/>
              </a:spcBef>
              <a:buFont typeface="Arial"/>
              <a:buChar char="•"/>
            </a:pPr>
            <a:endParaRPr spc="-10" dirty="0"/>
          </a:p>
          <a:p>
            <a:pPr marL="630555">
              <a:lnSpc>
                <a:spcPct val="100000"/>
              </a:lnSpc>
            </a:pPr>
            <a:r>
              <a:rPr sz="3950" b="1" spc="-10" dirty="0">
                <a:solidFill>
                  <a:srgbClr val="FAAF40"/>
                </a:solidFill>
                <a:latin typeface="Calibri"/>
                <a:cs typeface="Calibri"/>
              </a:rPr>
              <a:t>Bilbasen</a:t>
            </a:r>
            <a:endParaRPr sz="395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330"/>
              </a:spcBef>
              <a:buFont typeface="Arial"/>
              <a:buChar char="•"/>
              <a:tabLst>
                <a:tab pos="298450" algn="l"/>
              </a:tabLst>
            </a:pPr>
            <a:r>
              <a:rPr dirty="0"/>
              <a:t>html</a:t>
            </a:r>
            <a:r>
              <a:rPr spc="-10" dirty="0"/>
              <a:t> </a:t>
            </a:r>
            <a:r>
              <a:rPr dirty="0"/>
              <a:t>=</a:t>
            </a:r>
            <a:r>
              <a:rPr spc="-45" dirty="0"/>
              <a:t> </a:t>
            </a:r>
            <a:r>
              <a:rPr spc="-10" dirty="0"/>
              <a:t>read_html(source[[1]])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827401" y="3598926"/>
            <a:ext cx="984250" cy="2305685"/>
            <a:chOff x="2827401" y="3598926"/>
            <a:chExt cx="984250" cy="2305685"/>
          </a:xfrm>
        </p:grpSpPr>
        <p:sp>
          <p:nvSpPr>
            <p:cNvPr id="7" name="object 7"/>
            <p:cNvSpPr/>
            <p:nvPr/>
          </p:nvSpPr>
          <p:spPr>
            <a:xfrm>
              <a:off x="2833751" y="4585081"/>
              <a:ext cx="971550" cy="1313180"/>
            </a:xfrm>
            <a:custGeom>
              <a:avLst/>
              <a:gdLst/>
              <a:ahLst/>
              <a:cxnLst/>
              <a:rect l="l" t="t" r="r" b="b"/>
              <a:pathLst>
                <a:path w="971550" h="1313179">
                  <a:moveTo>
                    <a:pt x="0" y="0"/>
                  </a:moveTo>
                  <a:lnTo>
                    <a:pt x="0" y="242951"/>
                  </a:lnTo>
                  <a:lnTo>
                    <a:pt x="1224" y="292349"/>
                  </a:lnTo>
                  <a:lnTo>
                    <a:pt x="4862" y="341215"/>
                  </a:lnTo>
                  <a:lnTo>
                    <a:pt x="10862" y="389480"/>
                  </a:lnTo>
                  <a:lnTo>
                    <a:pt x="19172" y="437077"/>
                  </a:lnTo>
                  <a:lnTo>
                    <a:pt x="29741" y="483937"/>
                  </a:lnTo>
                  <a:lnTo>
                    <a:pt x="42516" y="529994"/>
                  </a:lnTo>
                  <a:lnTo>
                    <a:pt x="57446" y="575179"/>
                  </a:lnTo>
                  <a:lnTo>
                    <a:pt x="74478" y="619425"/>
                  </a:lnTo>
                  <a:lnTo>
                    <a:pt x="93561" y="662664"/>
                  </a:lnTo>
                  <a:lnTo>
                    <a:pt x="114643" y="704829"/>
                  </a:lnTo>
                  <a:lnTo>
                    <a:pt x="137672" y="745852"/>
                  </a:lnTo>
                  <a:lnTo>
                    <a:pt x="162596" y="785665"/>
                  </a:lnTo>
                  <a:lnTo>
                    <a:pt x="189363" y="824201"/>
                  </a:lnTo>
                  <a:lnTo>
                    <a:pt x="217922" y="861391"/>
                  </a:lnTo>
                  <a:lnTo>
                    <a:pt x="248220" y="897169"/>
                  </a:lnTo>
                  <a:lnTo>
                    <a:pt x="280206" y="931466"/>
                  </a:lnTo>
                  <a:lnTo>
                    <a:pt x="313828" y="964216"/>
                  </a:lnTo>
                  <a:lnTo>
                    <a:pt x="349033" y="995349"/>
                  </a:lnTo>
                  <a:lnTo>
                    <a:pt x="385771" y="1024799"/>
                  </a:lnTo>
                  <a:lnTo>
                    <a:pt x="423988" y="1052499"/>
                  </a:lnTo>
                  <a:lnTo>
                    <a:pt x="463634" y="1078379"/>
                  </a:lnTo>
                  <a:lnTo>
                    <a:pt x="504657" y="1102373"/>
                  </a:lnTo>
                  <a:lnTo>
                    <a:pt x="547004" y="1124413"/>
                  </a:lnTo>
                  <a:lnTo>
                    <a:pt x="590623" y="1144431"/>
                  </a:lnTo>
                  <a:lnTo>
                    <a:pt x="635463" y="1162360"/>
                  </a:lnTo>
                  <a:lnTo>
                    <a:pt x="681472" y="1178132"/>
                  </a:lnTo>
                  <a:lnTo>
                    <a:pt x="728599" y="1191679"/>
                  </a:lnTo>
                  <a:lnTo>
                    <a:pt x="728599" y="1313116"/>
                  </a:lnTo>
                  <a:lnTo>
                    <a:pt x="971550" y="1101344"/>
                  </a:lnTo>
                  <a:lnTo>
                    <a:pt x="728599" y="827278"/>
                  </a:lnTo>
                  <a:lnTo>
                    <a:pt x="728599" y="948817"/>
                  </a:lnTo>
                  <a:lnTo>
                    <a:pt x="681472" y="935264"/>
                  </a:lnTo>
                  <a:lnTo>
                    <a:pt x="635463" y="919487"/>
                  </a:lnTo>
                  <a:lnTo>
                    <a:pt x="590623" y="901552"/>
                  </a:lnTo>
                  <a:lnTo>
                    <a:pt x="547004" y="881529"/>
                  </a:lnTo>
                  <a:lnTo>
                    <a:pt x="504657" y="859484"/>
                  </a:lnTo>
                  <a:lnTo>
                    <a:pt x="463634" y="835485"/>
                  </a:lnTo>
                  <a:lnTo>
                    <a:pt x="423988" y="809600"/>
                  </a:lnTo>
                  <a:lnTo>
                    <a:pt x="385771" y="781896"/>
                  </a:lnTo>
                  <a:lnTo>
                    <a:pt x="349033" y="752442"/>
                  </a:lnTo>
                  <a:lnTo>
                    <a:pt x="313828" y="721304"/>
                  </a:lnTo>
                  <a:lnTo>
                    <a:pt x="280206" y="688550"/>
                  </a:lnTo>
                  <a:lnTo>
                    <a:pt x="248220" y="654249"/>
                  </a:lnTo>
                  <a:lnTo>
                    <a:pt x="217922" y="618467"/>
                  </a:lnTo>
                  <a:lnTo>
                    <a:pt x="189363" y="581273"/>
                  </a:lnTo>
                  <a:lnTo>
                    <a:pt x="162596" y="542734"/>
                  </a:lnTo>
                  <a:lnTo>
                    <a:pt x="137672" y="502918"/>
                  </a:lnTo>
                  <a:lnTo>
                    <a:pt x="114643" y="461893"/>
                  </a:lnTo>
                  <a:lnTo>
                    <a:pt x="93561" y="419725"/>
                  </a:lnTo>
                  <a:lnTo>
                    <a:pt x="74478" y="376483"/>
                  </a:lnTo>
                  <a:lnTo>
                    <a:pt x="57446" y="332235"/>
                  </a:lnTo>
                  <a:lnTo>
                    <a:pt x="42516" y="287048"/>
                  </a:lnTo>
                  <a:lnTo>
                    <a:pt x="29741" y="240990"/>
                  </a:lnTo>
                  <a:lnTo>
                    <a:pt x="19172" y="194128"/>
                  </a:lnTo>
                  <a:lnTo>
                    <a:pt x="10862" y="146530"/>
                  </a:lnTo>
                  <a:lnTo>
                    <a:pt x="4862" y="98265"/>
                  </a:lnTo>
                  <a:lnTo>
                    <a:pt x="1224" y="49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33796" y="3605149"/>
              <a:ext cx="971550" cy="1101725"/>
            </a:xfrm>
            <a:custGeom>
              <a:avLst/>
              <a:gdLst/>
              <a:ahLst/>
              <a:cxnLst/>
              <a:rect l="l" t="t" r="r" b="b"/>
              <a:pathLst>
                <a:path w="971550" h="1101725">
                  <a:moveTo>
                    <a:pt x="971505" y="0"/>
                  </a:moveTo>
                  <a:lnTo>
                    <a:pt x="911148" y="1905"/>
                  </a:lnTo>
                  <a:lnTo>
                    <a:pt x="850982" y="7619"/>
                  </a:lnTo>
                  <a:lnTo>
                    <a:pt x="803017" y="14869"/>
                  </a:lnTo>
                  <a:lnTo>
                    <a:pt x="755953" y="24385"/>
                  </a:lnTo>
                  <a:lnTo>
                    <a:pt x="709839" y="36105"/>
                  </a:lnTo>
                  <a:lnTo>
                    <a:pt x="664721" y="49964"/>
                  </a:lnTo>
                  <a:lnTo>
                    <a:pt x="620649" y="65902"/>
                  </a:lnTo>
                  <a:lnTo>
                    <a:pt x="577671" y="83855"/>
                  </a:lnTo>
                  <a:lnTo>
                    <a:pt x="535835" y="103761"/>
                  </a:lnTo>
                  <a:lnTo>
                    <a:pt x="495189" y="125557"/>
                  </a:lnTo>
                  <a:lnTo>
                    <a:pt x="455783" y="149180"/>
                  </a:lnTo>
                  <a:lnTo>
                    <a:pt x="417663" y="174567"/>
                  </a:lnTo>
                  <a:lnTo>
                    <a:pt x="380879" y="201657"/>
                  </a:lnTo>
                  <a:lnTo>
                    <a:pt x="345479" y="230385"/>
                  </a:lnTo>
                  <a:lnTo>
                    <a:pt x="311511" y="260691"/>
                  </a:lnTo>
                  <a:lnTo>
                    <a:pt x="279024" y="292510"/>
                  </a:lnTo>
                  <a:lnTo>
                    <a:pt x="248065" y="325780"/>
                  </a:lnTo>
                  <a:lnTo>
                    <a:pt x="218683" y="360439"/>
                  </a:lnTo>
                  <a:lnTo>
                    <a:pt x="190927" y="396423"/>
                  </a:lnTo>
                  <a:lnTo>
                    <a:pt x="164845" y="433671"/>
                  </a:lnTo>
                  <a:lnTo>
                    <a:pt x="140485" y="472119"/>
                  </a:lnTo>
                  <a:lnTo>
                    <a:pt x="117895" y="511705"/>
                  </a:lnTo>
                  <a:lnTo>
                    <a:pt x="97124" y="552366"/>
                  </a:lnTo>
                  <a:lnTo>
                    <a:pt x="78219" y="594040"/>
                  </a:lnTo>
                  <a:lnTo>
                    <a:pt x="61231" y="636663"/>
                  </a:lnTo>
                  <a:lnTo>
                    <a:pt x="46206" y="680173"/>
                  </a:lnTo>
                  <a:lnTo>
                    <a:pt x="33193" y="724508"/>
                  </a:lnTo>
                  <a:lnTo>
                    <a:pt x="22240" y="769605"/>
                  </a:lnTo>
                  <a:lnTo>
                    <a:pt x="13396" y="815400"/>
                  </a:lnTo>
                  <a:lnTo>
                    <a:pt x="6709" y="861832"/>
                  </a:lnTo>
                  <a:lnTo>
                    <a:pt x="2228" y="908838"/>
                  </a:lnTo>
                  <a:lnTo>
                    <a:pt x="0" y="956354"/>
                  </a:lnTo>
                  <a:lnTo>
                    <a:pt x="73" y="1004319"/>
                  </a:lnTo>
                  <a:lnTo>
                    <a:pt x="2498" y="1052670"/>
                  </a:lnTo>
                  <a:lnTo>
                    <a:pt x="7321" y="1101344"/>
                  </a:lnTo>
                  <a:lnTo>
                    <a:pt x="14568" y="1052726"/>
                  </a:lnTo>
                  <a:lnTo>
                    <a:pt x="24105" y="1004978"/>
                  </a:lnTo>
                  <a:lnTo>
                    <a:pt x="35868" y="958154"/>
                  </a:lnTo>
                  <a:lnTo>
                    <a:pt x="49797" y="912310"/>
                  </a:lnTo>
                  <a:lnTo>
                    <a:pt x="65830" y="867499"/>
                  </a:lnTo>
                  <a:lnTo>
                    <a:pt x="83907" y="823777"/>
                  </a:lnTo>
                  <a:lnTo>
                    <a:pt x="103965" y="781198"/>
                  </a:lnTo>
                  <a:lnTo>
                    <a:pt x="125945" y="739817"/>
                  </a:lnTo>
                  <a:lnTo>
                    <a:pt x="149784" y="699688"/>
                  </a:lnTo>
                  <a:lnTo>
                    <a:pt x="175422" y="660865"/>
                  </a:lnTo>
                  <a:lnTo>
                    <a:pt x="202796" y="623404"/>
                  </a:lnTo>
                  <a:lnTo>
                    <a:pt x="231846" y="587359"/>
                  </a:lnTo>
                  <a:lnTo>
                    <a:pt x="262511" y="552785"/>
                  </a:lnTo>
                  <a:lnTo>
                    <a:pt x="294730" y="519736"/>
                  </a:lnTo>
                  <a:lnTo>
                    <a:pt x="328440" y="488267"/>
                  </a:lnTo>
                  <a:lnTo>
                    <a:pt x="363581" y="458432"/>
                  </a:lnTo>
                  <a:lnTo>
                    <a:pt x="400092" y="430287"/>
                  </a:lnTo>
                  <a:lnTo>
                    <a:pt x="437912" y="403885"/>
                  </a:lnTo>
                  <a:lnTo>
                    <a:pt x="476978" y="379281"/>
                  </a:lnTo>
                  <a:lnTo>
                    <a:pt x="517230" y="356531"/>
                  </a:lnTo>
                  <a:lnTo>
                    <a:pt x="558607" y="335688"/>
                  </a:lnTo>
                  <a:lnTo>
                    <a:pt x="601048" y="316807"/>
                  </a:lnTo>
                  <a:lnTo>
                    <a:pt x="644490" y="299943"/>
                  </a:lnTo>
                  <a:lnTo>
                    <a:pt x="688874" y="285150"/>
                  </a:lnTo>
                  <a:lnTo>
                    <a:pt x="734137" y="272483"/>
                  </a:lnTo>
                  <a:lnTo>
                    <a:pt x="780218" y="261997"/>
                  </a:lnTo>
                  <a:lnTo>
                    <a:pt x="827057" y="253746"/>
                  </a:lnTo>
                  <a:lnTo>
                    <a:pt x="874592" y="247785"/>
                  </a:lnTo>
                  <a:lnTo>
                    <a:pt x="922762" y="244168"/>
                  </a:lnTo>
                  <a:lnTo>
                    <a:pt x="971505" y="242950"/>
                  </a:lnTo>
                  <a:lnTo>
                    <a:pt x="971505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33751" y="3605276"/>
              <a:ext cx="971550" cy="2292985"/>
            </a:xfrm>
            <a:custGeom>
              <a:avLst/>
              <a:gdLst/>
              <a:ahLst/>
              <a:cxnLst/>
              <a:rect l="l" t="t" r="r" b="b"/>
              <a:pathLst>
                <a:path w="971550" h="2292985">
                  <a:moveTo>
                    <a:pt x="0" y="979805"/>
                  </a:moveTo>
                  <a:lnTo>
                    <a:pt x="1224" y="1029204"/>
                  </a:lnTo>
                  <a:lnTo>
                    <a:pt x="4862" y="1078070"/>
                  </a:lnTo>
                  <a:lnTo>
                    <a:pt x="10862" y="1126335"/>
                  </a:lnTo>
                  <a:lnTo>
                    <a:pt x="19172" y="1173933"/>
                  </a:lnTo>
                  <a:lnTo>
                    <a:pt x="29741" y="1220795"/>
                  </a:lnTo>
                  <a:lnTo>
                    <a:pt x="42516" y="1266853"/>
                  </a:lnTo>
                  <a:lnTo>
                    <a:pt x="57446" y="1312040"/>
                  </a:lnTo>
                  <a:lnTo>
                    <a:pt x="74478" y="1356288"/>
                  </a:lnTo>
                  <a:lnTo>
                    <a:pt x="93561" y="1399530"/>
                  </a:lnTo>
                  <a:lnTo>
                    <a:pt x="114643" y="1441698"/>
                  </a:lnTo>
                  <a:lnTo>
                    <a:pt x="137672" y="1482723"/>
                  </a:lnTo>
                  <a:lnTo>
                    <a:pt x="162596" y="1522539"/>
                  </a:lnTo>
                  <a:lnTo>
                    <a:pt x="189363" y="1561078"/>
                  </a:lnTo>
                  <a:lnTo>
                    <a:pt x="217922" y="1598272"/>
                  </a:lnTo>
                  <a:lnTo>
                    <a:pt x="248220" y="1634054"/>
                  </a:lnTo>
                  <a:lnTo>
                    <a:pt x="280206" y="1668355"/>
                  </a:lnTo>
                  <a:lnTo>
                    <a:pt x="313828" y="1701109"/>
                  </a:lnTo>
                  <a:lnTo>
                    <a:pt x="349033" y="1732247"/>
                  </a:lnTo>
                  <a:lnTo>
                    <a:pt x="385771" y="1761701"/>
                  </a:lnTo>
                  <a:lnTo>
                    <a:pt x="423988" y="1789405"/>
                  </a:lnTo>
                  <a:lnTo>
                    <a:pt x="463634" y="1815290"/>
                  </a:lnTo>
                  <a:lnTo>
                    <a:pt x="504657" y="1839289"/>
                  </a:lnTo>
                  <a:lnTo>
                    <a:pt x="547004" y="1861334"/>
                  </a:lnTo>
                  <a:lnTo>
                    <a:pt x="590623" y="1881357"/>
                  </a:lnTo>
                  <a:lnTo>
                    <a:pt x="635463" y="1899292"/>
                  </a:lnTo>
                  <a:lnTo>
                    <a:pt x="681472" y="1915069"/>
                  </a:lnTo>
                  <a:lnTo>
                    <a:pt x="728599" y="1928622"/>
                  </a:lnTo>
                  <a:lnTo>
                    <a:pt x="728599" y="1807083"/>
                  </a:lnTo>
                  <a:lnTo>
                    <a:pt x="971550" y="2081149"/>
                  </a:lnTo>
                  <a:lnTo>
                    <a:pt x="728599" y="2292921"/>
                  </a:lnTo>
                  <a:lnTo>
                    <a:pt x="728599" y="2171484"/>
                  </a:lnTo>
                  <a:lnTo>
                    <a:pt x="681472" y="2157937"/>
                  </a:lnTo>
                  <a:lnTo>
                    <a:pt x="635463" y="2142165"/>
                  </a:lnTo>
                  <a:lnTo>
                    <a:pt x="590623" y="2124236"/>
                  </a:lnTo>
                  <a:lnTo>
                    <a:pt x="547004" y="2104218"/>
                  </a:lnTo>
                  <a:lnTo>
                    <a:pt x="504657" y="2082178"/>
                  </a:lnTo>
                  <a:lnTo>
                    <a:pt x="463634" y="2058184"/>
                  </a:lnTo>
                  <a:lnTo>
                    <a:pt x="423988" y="2032304"/>
                  </a:lnTo>
                  <a:lnTo>
                    <a:pt x="385771" y="2004604"/>
                  </a:lnTo>
                  <a:lnTo>
                    <a:pt x="349033" y="1975154"/>
                  </a:lnTo>
                  <a:lnTo>
                    <a:pt x="313828" y="1944021"/>
                  </a:lnTo>
                  <a:lnTo>
                    <a:pt x="280206" y="1911271"/>
                  </a:lnTo>
                  <a:lnTo>
                    <a:pt x="248220" y="1876974"/>
                  </a:lnTo>
                  <a:lnTo>
                    <a:pt x="217922" y="1841196"/>
                  </a:lnTo>
                  <a:lnTo>
                    <a:pt x="189363" y="1804006"/>
                  </a:lnTo>
                  <a:lnTo>
                    <a:pt x="162596" y="1765470"/>
                  </a:lnTo>
                  <a:lnTo>
                    <a:pt x="137672" y="1725657"/>
                  </a:lnTo>
                  <a:lnTo>
                    <a:pt x="114643" y="1684634"/>
                  </a:lnTo>
                  <a:lnTo>
                    <a:pt x="93561" y="1642469"/>
                  </a:lnTo>
                  <a:lnTo>
                    <a:pt x="74478" y="1599230"/>
                  </a:lnTo>
                  <a:lnTo>
                    <a:pt x="57446" y="1554984"/>
                  </a:lnTo>
                  <a:lnTo>
                    <a:pt x="42516" y="1509799"/>
                  </a:lnTo>
                  <a:lnTo>
                    <a:pt x="29741" y="1463742"/>
                  </a:lnTo>
                  <a:lnTo>
                    <a:pt x="19172" y="1416882"/>
                  </a:lnTo>
                  <a:lnTo>
                    <a:pt x="10862" y="1369285"/>
                  </a:lnTo>
                  <a:lnTo>
                    <a:pt x="4862" y="1321020"/>
                  </a:lnTo>
                  <a:lnTo>
                    <a:pt x="1224" y="1272154"/>
                  </a:lnTo>
                  <a:lnTo>
                    <a:pt x="0" y="1222756"/>
                  </a:lnTo>
                  <a:lnTo>
                    <a:pt x="0" y="979805"/>
                  </a:lnTo>
                  <a:lnTo>
                    <a:pt x="1189" y="930901"/>
                  </a:lnTo>
                  <a:lnTo>
                    <a:pt x="4718" y="882618"/>
                  </a:lnTo>
                  <a:lnTo>
                    <a:pt x="10534" y="835013"/>
                  </a:lnTo>
                  <a:lnTo>
                    <a:pt x="18578" y="788140"/>
                  </a:lnTo>
                  <a:lnTo>
                    <a:pt x="28797" y="742056"/>
                  </a:lnTo>
                  <a:lnTo>
                    <a:pt x="41134" y="696818"/>
                  </a:lnTo>
                  <a:lnTo>
                    <a:pt x="55533" y="652481"/>
                  </a:lnTo>
                  <a:lnTo>
                    <a:pt x="71940" y="609102"/>
                  </a:lnTo>
                  <a:lnTo>
                    <a:pt x="90297" y="566737"/>
                  </a:lnTo>
                  <a:lnTo>
                    <a:pt x="110551" y="525441"/>
                  </a:lnTo>
                  <a:lnTo>
                    <a:pt x="132644" y="485271"/>
                  </a:lnTo>
                  <a:lnTo>
                    <a:pt x="156522" y="446284"/>
                  </a:lnTo>
                  <a:lnTo>
                    <a:pt x="182128" y="408534"/>
                  </a:lnTo>
                  <a:lnTo>
                    <a:pt x="209407" y="372079"/>
                  </a:lnTo>
                  <a:lnTo>
                    <a:pt x="238303" y="336974"/>
                  </a:lnTo>
                  <a:lnTo>
                    <a:pt x="268762" y="303276"/>
                  </a:lnTo>
                  <a:lnTo>
                    <a:pt x="300726" y="271040"/>
                  </a:lnTo>
                  <a:lnTo>
                    <a:pt x="334140" y="240324"/>
                  </a:lnTo>
                  <a:lnTo>
                    <a:pt x="368949" y="211182"/>
                  </a:lnTo>
                  <a:lnTo>
                    <a:pt x="405098" y="183672"/>
                  </a:lnTo>
                  <a:lnTo>
                    <a:pt x="442529" y="157848"/>
                  </a:lnTo>
                  <a:lnTo>
                    <a:pt x="481188" y="133768"/>
                  </a:lnTo>
                  <a:lnTo>
                    <a:pt x="521020" y="111488"/>
                  </a:lnTo>
                  <a:lnTo>
                    <a:pt x="561967" y="91063"/>
                  </a:lnTo>
                  <a:lnTo>
                    <a:pt x="603976" y="72549"/>
                  </a:lnTo>
                  <a:lnTo>
                    <a:pt x="646989" y="56004"/>
                  </a:lnTo>
                  <a:lnTo>
                    <a:pt x="690952" y="41482"/>
                  </a:lnTo>
                  <a:lnTo>
                    <a:pt x="735809" y="29041"/>
                  </a:lnTo>
                  <a:lnTo>
                    <a:pt x="781503" y="18736"/>
                  </a:lnTo>
                  <a:lnTo>
                    <a:pt x="827980" y="10623"/>
                  </a:lnTo>
                  <a:lnTo>
                    <a:pt x="875184" y="4758"/>
                  </a:lnTo>
                  <a:lnTo>
                    <a:pt x="923059" y="1199"/>
                  </a:lnTo>
                  <a:lnTo>
                    <a:pt x="971550" y="0"/>
                  </a:lnTo>
                  <a:lnTo>
                    <a:pt x="971550" y="242824"/>
                  </a:lnTo>
                  <a:lnTo>
                    <a:pt x="922807" y="244041"/>
                  </a:lnTo>
                  <a:lnTo>
                    <a:pt x="874637" y="247658"/>
                  </a:lnTo>
                  <a:lnTo>
                    <a:pt x="827102" y="253619"/>
                  </a:lnTo>
                  <a:lnTo>
                    <a:pt x="780263" y="261870"/>
                  </a:lnTo>
                  <a:lnTo>
                    <a:pt x="734182" y="272356"/>
                  </a:lnTo>
                  <a:lnTo>
                    <a:pt x="688919" y="285023"/>
                  </a:lnTo>
                  <a:lnTo>
                    <a:pt x="644535" y="299816"/>
                  </a:lnTo>
                  <a:lnTo>
                    <a:pt x="601093" y="316680"/>
                  </a:lnTo>
                  <a:lnTo>
                    <a:pt x="558652" y="335561"/>
                  </a:lnTo>
                  <a:lnTo>
                    <a:pt x="517275" y="356404"/>
                  </a:lnTo>
                  <a:lnTo>
                    <a:pt x="477023" y="379154"/>
                  </a:lnTo>
                  <a:lnTo>
                    <a:pt x="437956" y="403758"/>
                  </a:lnTo>
                  <a:lnTo>
                    <a:pt x="400137" y="430160"/>
                  </a:lnTo>
                  <a:lnTo>
                    <a:pt x="363626" y="458305"/>
                  </a:lnTo>
                  <a:lnTo>
                    <a:pt x="328485" y="488140"/>
                  </a:lnTo>
                  <a:lnTo>
                    <a:pt x="294775" y="519609"/>
                  </a:lnTo>
                  <a:lnTo>
                    <a:pt x="262556" y="552658"/>
                  </a:lnTo>
                  <a:lnTo>
                    <a:pt x="231891" y="587232"/>
                  </a:lnTo>
                  <a:lnTo>
                    <a:pt x="202841" y="623277"/>
                  </a:lnTo>
                  <a:lnTo>
                    <a:pt x="175466" y="660738"/>
                  </a:lnTo>
                  <a:lnTo>
                    <a:pt x="149829" y="699561"/>
                  </a:lnTo>
                  <a:lnTo>
                    <a:pt x="125990" y="739690"/>
                  </a:lnTo>
                  <a:lnTo>
                    <a:pt x="104010" y="781071"/>
                  </a:lnTo>
                  <a:lnTo>
                    <a:pt x="83952" y="823650"/>
                  </a:lnTo>
                  <a:lnTo>
                    <a:pt x="65875" y="867372"/>
                  </a:lnTo>
                  <a:lnTo>
                    <a:pt x="49841" y="912183"/>
                  </a:lnTo>
                  <a:lnTo>
                    <a:pt x="35913" y="958027"/>
                  </a:lnTo>
                  <a:lnTo>
                    <a:pt x="24149" y="1004851"/>
                  </a:lnTo>
                  <a:lnTo>
                    <a:pt x="14613" y="1052599"/>
                  </a:lnTo>
                  <a:lnTo>
                    <a:pt x="7366" y="1101217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543050" y="2466975"/>
            <a:ext cx="1199515" cy="3705225"/>
          </a:xfrm>
          <a:custGeom>
            <a:avLst/>
            <a:gdLst/>
            <a:ahLst/>
            <a:cxnLst/>
            <a:rect l="l" t="t" r="r" b="b"/>
            <a:pathLst>
              <a:path w="1199514" h="3705225">
                <a:moveTo>
                  <a:pt x="779272" y="0"/>
                </a:moveTo>
                <a:lnTo>
                  <a:pt x="0" y="0"/>
                </a:lnTo>
                <a:lnTo>
                  <a:pt x="0" y="3705225"/>
                </a:lnTo>
                <a:lnTo>
                  <a:pt x="779272" y="3705225"/>
                </a:lnTo>
                <a:lnTo>
                  <a:pt x="779272" y="1925574"/>
                </a:lnTo>
                <a:lnTo>
                  <a:pt x="899413" y="1925574"/>
                </a:lnTo>
                <a:lnTo>
                  <a:pt x="899413" y="1998599"/>
                </a:lnTo>
                <a:lnTo>
                  <a:pt x="1199261" y="1852549"/>
                </a:lnTo>
                <a:lnTo>
                  <a:pt x="899413" y="1706626"/>
                </a:lnTo>
                <a:lnTo>
                  <a:pt x="899413" y="1779651"/>
                </a:lnTo>
                <a:lnTo>
                  <a:pt x="779272" y="1779651"/>
                </a:lnTo>
                <a:lnTo>
                  <a:pt x="779272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831498" y="2582291"/>
            <a:ext cx="263525" cy="353187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875"/>
              </a:lnSpc>
            </a:pP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Leave</a:t>
            </a:r>
            <a:r>
              <a:rPr sz="185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JS</a:t>
            </a:r>
            <a:r>
              <a:rPr sz="1850" b="1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(selenium)</a:t>
            </a:r>
            <a:r>
              <a:rPr sz="185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5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CSS</a:t>
            </a:r>
            <a:r>
              <a:rPr sz="1850" b="1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85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spc="-20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endParaRPr sz="18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94309" y="1283335"/>
            <a:ext cx="5350485" cy="354710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14930" y="646747"/>
            <a:ext cx="3011170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dirty="0"/>
              <a:t>Bilbasen</a:t>
            </a:r>
            <a:r>
              <a:rPr sz="2450" spc="10" dirty="0"/>
              <a:t> </a:t>
            </a:r>
            <a:r>
              <a:rPr sz="2450" dirty="0"/>
              <a:t>–</a:t>
            </a:r>
            <a:r>
              <a:rPr sz="2450" spc="10" dirty="0"/>
              <a:t> </a:t>
            </a:r>
            <a:r>
              <a:rPr sz="2450" dirty="0"/>
              <a:t>hvilke</a:t>
            </a:r>
            <a:r>
              <a:rPr sz="2450" spc="-10" dirty="0"/>
              <a:t> </a:t>
            </a:r>
            <a:r>
              <a:rPr sz="2450" spc="-20" dirty="0"/>
              <a:t>data?</a:t>
            </a:r>
            <a:endParaRPr sz="2450"/>
          </a:p>
        </p:txBody>
      </p:sp>
      <p:sp>
        <p:nvSpPr>
          <p:cNvPr id="4" name="object 4"/>
          <p:cNvSpPr txBox="1"/>
          <p:nvPr/>
        </p:nvSpPr>
        <p:spPr>
          <a:xfrm>
            <a:off x="568325" y="1347787"/>
            <a:ext cx="1912620" cy="4697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8450" algn="l"/>
              </a:tabLst>
            </a:pPr>
            <a:r>
              <a:rPr sz="1800" dirty="0">
                <a:latin typeface="Calibri"/>
                <a:cs typeface="Calibri"/>
              </a:rPr>
              <a:t>Make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-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string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sz="1800" dirty="0">
                <a:latin typeface="Calibri"/>
                <a:cs typeface="Calibri"/>
              </a:rPr>
              <a:t>Type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-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string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298450" algn="l"/>
              </a:tabLst>
            </a:pPr>
            <a:r>
              <a:rPr sz="1800" dirty="0">
                <a:latin typeface="Calibri"/>
                <a:cs typeface="Calibri"/>
              </a:rPr>
              <a:t>Kmpl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-</a:t>
            </a:r>
            <a:r>
              <a:rPr sz="1800" spc="-25" dirty="0">
                <a:latin typeface="Calibri"/>
                <a:cs typeface="Calibri"/>
              </a:rPr>
              <a:t> int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sz="1800" dirty="0">
                <a:latin typeface="Calibri"/>
                <a:cs typeface="Calibri"/>
              </a:rPr>
              <a:t>Km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-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int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0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20" dirty="0">
                <a:latin typeface="Calibri"/>
                <a:cs typeface="Calibri"/>
              </a:rPr>
              <a:t>Year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-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int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0"/>
              </a:lnSpc>
              <a:buFont typeface="Arial"/>
              <a:buChar char="•"/>
              <a:tabLst>
                <a:tab pos="298450" algn="l"/>
              </a:tabLst>
            </a:pPr>
            <a:r>
              <a:rPr sz="1800" dirty="0">
                <a:latin typeface="Calibri"/>
                <a:cs typeface="Calibri"/>
              </a:rPr>
              <a:t>Price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–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int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298450" algn="l"/>
              </a:tabLst>
            </a:pPr>
            <a:r>
              <a:rPr sz="1800" dirty="0">
                <a:latin typeface="Calibri"/>
                <a:cs typeface="Calibri"/>
              </a:rPr>
              <a:t>Nprice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–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int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10" dirty="0">
                <a:latin typeface="Calibri"/>
                <a:cs typeface="Calibri"/>
              </a:rPr>
              <a:t>EngineType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–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0" dirty="0">
                <a:latin typeface="Calibri"/>
                <a:cs typeface="Calibri"/>
              </a:rPr>
              <a:t>F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10" dirty="0">
                <a:latin typeface="Calibri"/>
                <a:cs typeface="Calibri"/>
              </a:rPr>
              <a:t>Width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5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10" dirty="0">
                <a:latin typeface="Calibri"/>
                <a:cs typeface="Calibri"/>
              </a:rPr>
              <a:t>Length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5"/>
              </a:lnSpc>
              <a:buFont typeface="Arial"/>
              <a:buChar char="•"/>
              <a:tabLst>
                <a:tab pos="298450" algn="l"/>
              </a:tabLst>
            </a:pPr>
            <a:r>
              <a:rPr sz="1800" spc="-10" dirty="0">
                <a:latin typeface="Calibri"/>
                <a:cs typeface="Calibri"/>
              </a:rPr>
              <a:t>Height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25" dirty="0">
                <a:latin typeface="Calibri"/>
                <a:cs typeface="Calibri"/>
              </a:rPr>
              <a:t>Cyl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sz="1800" dirty="0">
                <a:latin typeface="Calibri"/>
                <a:cs typeface="Calibri"/>
              </a:rPr>
              <a:t>Color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-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string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298450" algn="l"/>
              </a:tabLst>
            </a:pPr>
            <a:r>
              <a:rPr sz="1800" dirty="0">
                <a:latin typeface="Calibri"/>
                <a:cs typeface="Calibri"/>
              </a:rPr>
              <a:t>Doors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-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int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0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sz="1800" dirty="0">
                <a:latin typeface="Calibri"/>
                <a:cs typeface="Calibri"/>
              </a:rPr>
              <a:t>Description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-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text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0"/>
              </a:lnSpc>
              <a:buFont typeface="Arial"/>
              <a:buChar char="•"/>
              <a:tabLst>
                <a:tab pos="298450" algn="l"/>
              </a:tabLst>
            </a:pPr>
            <a:r>
              <a:rPr sz="1800" dirty="0">
                <a:latin typeface="Calibri"/>
                <a:cs typeface="Calibri"/>
              </a:rPr>
              <a:t>Id - </a:t>
            </a:r>
            <a:r>
              <a:rPr sz="1800" spc="-25" dirty="0">
                <a:latin typeface="Calibri"/>
                <a:cs typeface="Calibri"/>
              </a:rPr>
              <a:t>int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298450" algn="l"/>
              </a:tabLst>
            </a:pPr>
            <a:r>
              <a:rPr sz="1800" dirty="0">
                <a:latin typeface="Calibri"/>
                <a:cs typeface="Calibri"/>
              </a:rPr>
              <a:t>Images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–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link?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49076" rIns="0" bIns="0" rtlCol="0">
            <a:spAutoFit/>
          </a:bodyPr>
          <a:lstStyle/>
          <a:p>
            <a:pPr marL="1470025">
              <a:lnSpc>
                <a:spcPct val="100000"/>
              </a:lnSpc>
              <a:spcBef>
                <a:spcPts val="125"/>
              </a:spcBef>
            </a:pPr>
            <a:r>
              <a:rPr sz="2450" dirty="0"/>
              <a:t>Bilbasen</a:t>
            </a:r>
            <a:r>
              <a:rPr sz="2450" spc="-5" dirty="0"/>
              <a:t> </a:t>
            </a:r>
            <a:r>
              <a:rPr sz="2450" dirty="0"/>
              <a:t>–</a:t>
            </a:r>
            <a:r>
              <a:rPr sz="2450" spc="20" dirty="0"/>
              <a:t> </a:t>
            </a:r>
            <a:r>
              <a:rPr sz="2450" dirty="0"/>
              <a:t>Save</a:t>
            </a:r>
            <a:r>
              <a:rPr sz="2450" spc="-5" dirty="0"/>
              <a:t> </a:t>
            </a:r>
            <a:r>
              <a:rPr sz="2450" dirty="0"/>
              <a:t>data</a:t>
            </a:r>
            <a:r>
              <a:rPr sz="2450" spc="40" dirty="0"/>
              <a:t> </a:t>
            </a:r>
            <a:r>
              <a:rPr sz="2450" spc="-10" dirty="0"/>
              <a:t>Infrastructure</a:t>
            </a:r>
            <a:endParaRPr sz="24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73638" y="1737321"/>
            <a:ext cx="4451321" cy="387865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726555" y="1689798"/>
            <a:ext cx="2567305" cy="195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</a:tabLst>
            </a:pPr>
            <a:r>
              <a:rPr sz="1800" dirty="0">
                <a:latin typeface="Calibri"/>
                <a:cs typeface="Calibri"/>
              </a:rPr>
              <a:t>Create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EC2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instance</a:t>
            </a:r>
            <a:endParaRPr sz="18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7815" algn="l"/>
              </a:tabLst>
            </a:pPr>
            <a:r>
              <a:rPr sz="1800" dirty="0">
                <a:latin typeface="Calibri"/>
                <a:cs typeface="Calibri"/>
              </a:rPr>
              <a:t>Get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rdp-</a:t>
            </a:r>
            <a:r>
              <a:rPr sz="1800" spc="-10" dirty="0">
                <a:latin typeface="Calibri"/>
                <a:cs typeface="Calibri"/>
              </a:rPr>
              <a:t>access</a:t>
            </a:r>
            <a:endParaRPr sz="18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7815" algn="l"/>
              </a:tabLst>
            </a:pPr>
            <a:r>
              <a:rPr sz="1800" dirty="0">
                <a:latin typeface="Calibri"/>
                <a:cs typeface="Calibri"/>
              </a:rPr>
              <a:t>Install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mysql</a:t>
            </a:r>
            <a:endParaRPr sz="18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297815" algn="l"/>
              </a:tabLst>
            </a:pPr>
            <a:r>
              <a:rPr sz="1800" dirty="0">
                <a:latin typeface="Calibri"/>
                <a:cs typeface="Calibri"/>
              </a:rPr>
              <a:t>Client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access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spcBef>
                <a:spcPts val="20"/>
              </a:spcBef>
              <a:buFont typeface="Arial"/>
              <a:buChar char="•"/>
              <a:tabLst>
                <a:tab pos="755650" algn="l"/>
              </a:tabLst>
            </a:pPr>
            <a:r>
              <a:rPr lang="da-DK" sz="1800" spc="-10" dirty="0">
                <a:latin typeface="Calibri"/>
                <a:cs typeface="Calibri"/>
              </a:rPr>
              <a:t>DBeaver</a:t>
            </a:r>
            <a:endParaRPr sz="1800">
              <a:latin typeface="Calibri"/>
              <a:cs typeface="Calibri"/>
            </a:endParaRPr>
          </a:p>
          <a:p>
            <a:pPr marL="297815" indent="-285115">
              <a:lnSpc>
                <a:spcPts val="2130"/>
              </a:lnSpc>
              <a:buFont typeface="Arial"/>
              <a:buChar char="•"/>
              <a:tabLst>
                <a:tab pos="297815" algn="l"/>
              </a:tabLst>
            </a:pPr>
            <a:r>
              <a:rPr sz="1800" dirty="0">
                <a:latin typeface="Calibri"/>
                <a:cs typeface="Calibri"/>
              </a:rPr>
              <a:t>Dev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access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755650" algn="l"/>
              </a:tabLst>
            </a:pPr>
            <a:r>
              <a:rPr sz="1800" spc="-10" dirty="0">
                <a:latin typeface="Calibri"/>
                <a:cs typeface="Calibri"/>
              </a:rPr>
              <a:t>RMariaDB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52775" y="2552700"/>
            <a:ext cx="809625" cy="11525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9693" rIns="0" bIns="0" rtlCol="0">
            <a:spAutoFit/>
          </a:bodyPr>
          <a:lstStyle/>
          <a:p>
            <a:pPr marL="159385">
              <a:lnSpc>
                <a:spcPct val="100000"/>
              </a:lnSpc>
              <a:spcBef>
                <a:spcPts val="130"/>
              </a:spcBef>
            </a:pPr>
            <a:r>
              <a:rPr sz="3200" spc="-10" dirty="0"/>
              <a:t>Protocols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735647" y="1427797"/>
            <a:ext cx="6515100" cy="3136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0"/>
              </a:lnSpc>
              <a:spcBef>
                <a:spcPts val="100"/>
              </a:spcBef>
            </a:pPr>
            <a:r>
              <a:rPr sz="1800" b="1" dirty="0">
                <a:solidFill>
                  <a:srgbClr val="354146"/>
                </a:solidFill>
                <a:latin typeface="Arial"/>
                <a:cs typeface="Arial"/>
              </a:rPr>
              <a:t>Knowing</a:t>
            </a:r>
            <a:r>
              <a:rPr sz="1800" b="1" spc="-15" dirty="0">
                <a:solidFill>
                  <a:srgbClr val="354146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54146"/>
                </a:solidFill>
                <a:latin typeface="Arial"/>
                <a:cs typeface="Arial"/>
              </a:rPr>
              <a:t>the</a:t>
            </a:r>
            <a:r>
              <a:rPr sz="1800" b="1" spc="15" dirty="0">
                <a:solidFill>
                  <a:srgbClr val="354146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354146"/>
                </a:solidFill>
                <a:latin typeface="Arial"/>
                <a:cs typeface="Arial"/>
              </a:rPr>
              <a:t>rules</a:t>
            </a:r>
            <a:endParaRPr sz="1800">
              <a:latin typeface="Arial"/>
              <a:cs typeface="Arial"/>
            </a:endParaRPr>
          </a:p>
          <a:p>
            <a:pPr marL="12700" marR="679450">
              <a:lnSpc>
                <a:spcPts val="2180"/>
              </a:lnSpc>
              <a:spcBef>
                <a:spcPts val="30"/>
              </a:spcBef>
            </a:pPr>
            <a:r>
              <a:rPr sz="1800" spc="-10" dirty="0">
                <a:latin typeface="Calibri"/>
                <a:cs typeface="Calibri"/>
              </a:rPr>
              <a:t>Computers</a:t>
            </a:r>
            <a:r>
              <a:rPr sz="1800" spc="-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etiquette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polite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people, though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goes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term </a:t>
            </a:r>
            <a:r>
              <a:rPr sz="1800" spc="-10" dirty="0">
                <a:latin typeface="Calibri"/>
                <a:cs typeface="Calibri"/>
              </a:rPr>
              <a:t>"protocol."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computer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protocol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accepted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of </a:t>
            </a:r>
            <a:r>
              <a:rPr sz="1800" b="1" dirty="0">
                <a:latin typeface="Calibri"/>
                <a:cs typeface="Calibri"/>
              </a:rPr>
              <a:t>rules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that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govern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how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two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computers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can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speak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each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other.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b="1" dirty="0">
                <a:latin typeface="Calibri"/>
                <a:cs typeface="Calibri"/>
              </a:rPr>
              <a:t>The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Protocol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of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the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b="1" spc="-25" dirty="0">
                <a:latin typeface="Calibri"/>
                <a:cs typeface="Calibri"/>
              </a:rPr>
              <a:t>Web</a:t>
            </a:r>
            <a:endParaRPr sz="1800">
              <a:latin typeface="Calibri"/>
              <a:cs typeface="Calibri"/>
            </a:endParaRPr>
          </a:p>
          <a:p>
            <a:pPr marL="12700" marR="1223010">
              <a:lnSpc>
                <a:spcPct val="100800"/>
              </a:lnSpc>
            </a:pPr>
            <a:r>
              <a:rPr sz="1800" dirty="0">
                <a:latin typeface="Calibri"/>
                <a:cs typeface="Calibri"/>
              </a:rPr>
              <a:t>On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web,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main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protocol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Hyper-</a:t>
            </a:r>
            <a:r>
              <a:rPr sz="1800" spc="-45" dirty="0">
                <a:latin typeface="Calibri"/>
                <a:cs typeface="Calibri"/>
              </a:rPr>
              <a:t>Text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Transfer Protocol,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better known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by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its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acronym,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HTTP.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1800" b="1" dirty="0">
                <a:latin typeface="Calibri"/>
                <a:cs typeface="Calibri"/>
              </a:rPr>
              <a:t>HTTP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Requests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800"/>
              </a:lnSpc>
            </a:pPr>
            <a:r>
              <a:rPr sz="1800" spc="-10" dirty="0">
                <a:latin typeface="Calibri"/>
                <a:cs typeface="Calibri"/>
              </a:rPr>
              <a:t>Communication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HTTP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centers</a:t>
            </a:r>
            <a:r>
              <a:rPr sz="1800" spc="-10" dirty="0">
                <a:latin typeface="Calibri"/>
                <a:cs typeface="Calibri"/>
              </a:rPr>
              <a:t> around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concept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called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Request- </a:t>
            </a:r>
            <a:r>
              <a:rPr sz="1800" dirty="0">
                <a:latin typeface="Calibri"/>
                <a:cs typeface="Calibri"/>
              </a:rPr>
              <a:t>Response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Cycle.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5647" y="4816792"/>
            <a:ext cx="14376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A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valid </a:t>
            </a:r>
            <a:r>
              <a:rPr sz="1800" b="1" spc="-10" dirty="0">
                <a:latin typeface="Calibri"/>
                <a:cs typeface="Calibri"/>
              </a:rPr>
              <a:t>request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51455" y="2565232"/>
            <a:ext cx="4232763" cy="12335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2062" y="5300810"/>
            <a:ext cx="4729044" cy="107141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520690" y="4888547"/>
            <a:ext cx="5823585" cy="1130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54146"/>
                </a:solidFill>
                <a:latin typeface="Calibri"/>
                <a:cs typeface="Calibri"/>
              </a:rPr>
              <a:t>HTTP</a:t>
            </a:r>
            <a:r>
              <a:rPr sz="1800" b="1" spc="-50" dirty="0">
                <a:solidFill>
                  <a:srgbClr val="354146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354146"/>
                </a:solidFill>
                <a:latin typeface="Calibri"/>
                <a:cs typeface="Calibri"/>
              </a:rPr>
              <a:t>Response</a:t>
            </a:r>
            <a:endParaRPr sz="1800">
              <a:latin typeface="Calibri"/>
              <a:cs typeface="Calibri"/>
            </a:endParaRPr>
          </a:p>
          <a:p>
            <a:pPr marL="12700" marR="5080" algn="just">
              <a:lnSpc>
                <a:spcPct val="100800"/>
              </a:lnSpc>
              <a:spcBef>
                <a:spcPts val="5"/>
              </a:spcBef>
            </a:pP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After</a:t>
            </a:r>
            <a:r>
              <a:rPr sz="1800" spc="-20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server</a:t>
            </a:r>
            <a:r>
              <a:rPr sz="1800" spc="-15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receives</a:t>
            </a:r>
            <a:r>
              <a:rPr sz="1800" spc="-80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a</a:t>
            </a:r>
            <a:r>
              <a:rPr sz="1800" spc="-25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request</a:t>
            </a:r>
            <a:r>
              <a:rPr sz="1800" spc="-65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from</a:t>
            </a:r>
            <a:r>
              <a:rPr sz="1800" spc="-5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the</a:t>
            </a:r>
            <a:r>
              <a:rPr sz="1800" spc="-55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client,</a:t>
            </a:r>
            <a:r>
              <a:rPr sz="1800" spc="-60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it</a:t>
            </a:r>
            <a:r>
              <a:rPr sz="1800" spc="-65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5F6C71"/>
                </a:solidFill>
                <a:latin typeface="Calibri"/>
                <a:cs typeface="Calibri"/>
              </a:rPr>
              <a:t>attempts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to</a:t>
            </a:r>
            <a:r>
              <a:rPr sz="1800" spc="-60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fulfill</a:t>
            </a:r>
            <a:r>
              <a:rPr sz="1800" spc="-45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the</a:t>
            </a:r>
            <a:r>
              <a:rPr sz="1800" spc="-5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request</a:t>
            </a:r>
            <a:r>
              <a:rPr sz="1800" spc="-15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and</a:t>
            </a:r>
            <a:r>
              <a:rPr sz="1800" spc="-50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send</a:t>
            </a:r>
            <a:r>
              <a:rPr sz="1800" spc="-55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the</a:t>
            </a:r>
            <a:r>
              <a:rPr sz="1800" spc="-5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client</a:t>
            </a:r>
            <a:r>
              <a:rPr sz="1800" spc="-15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back</a:t>
            </a:r>
            <a:r>
              <a:rPr sz="1800" spc="-70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a</a:t>
            </a:r>
            <a:r>
              <a:rPr sz="1800" spc="-40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response.</a:t>
            </a:r>
            <a:r>
              <a:rPr sz="1800" spc="-75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5F6C71"/>
                </a:solidFill>
                <a:latin typeface="Calibri"/>
                <a:cs typeface="Calibri"/>
              </a:rPr>
              <a:t>HTTP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responses</a:t>
            </a:r>
            <a:r>
              <a:rPr sz="1800" spc="-40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5F6C71"/>
                </a:solidFill>
                <a:latin typeface="Calibri"/>
                <a:cs typeface="Calibri"/>
              </a:rPr>
              <a:t>have</a:t>
            </a:r>
            <a:r>
              <a:rPr sz="1800" spc="-75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a</a:t>
            </a:r>
            <a:r>
              <a:rPr sz="1800" spc="-50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very</a:t>
            </a:r>
            <a:r>
              <a:rPr sz="1800" spc="-5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similar</a:t>
            </a:r>
            <a:r>
              <a:rPr sz="1800" spc="-40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structure</a:t>
            </a:r>
            <a:r>
              <a:rPr sz="1800" spc="-15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to</a:t>
            </a:r>
            <a:r>
              <a:rPr sz="1800" spc="-55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5F6C71"/>
                </a:solidFill>
                <a:latin typeface="Calibri"/>
                <a:cs typeface="Calibri"/>
              </a:rPr>
              <a:t>requests.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29739-70C8-1D5F-2EC0-BA3AE9281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7BE8B6B9-6B90-329B-62C0-05552835C57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187" y="2805297"/>
            <a:ext cx="1495425" cy="1695450"/>
          </a:xfrm>
          <a:prstGeom prst="rect">
            <a:avLst/>
          </a:prstGeom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B2FE73C3-D911-7B9D-5FDA-DE3BCC51CE4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5275" y="4860187"/>
            <a:ext cx="1619250" cy="1390650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642B2618-2EBF-C016-77B2-FB92541E3D30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3498" y="381000"/>
            <a:ext cx="1421027" cy="1985394"/>
          </a:xfrm>
          <a:prstGeom prst="rect">
            <a:avLst/>
          </a:prstGeom>
        </p:spPr>
      </p:pic>
      <p:pic>
        <p:nvPicPr>
          <p:cNvPr id="9" name="Picture 4" descr="A screenshot of a basic HTML5 page">
            <a:extLst>
              <a:ext uri="{FF2B5EF4-FFF2-40B4-BE49-F238E27FC236}">
                <a16:creationId xmlns:a16="http://schemas.microsoft.com/office/drawing/2014/main" id="{ADAD1ADC-52A1-BA65-E621-FDE19501AF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63"/>
          <a:stretch>
            <a:fillRect/>
          </a:stretch>
        </p:blipFill>
        <p:spPr bwMode="auto">
          <a:xfrm>
            <a:off x="3269392" y="1909947"/>
            <a:ext cx="5653216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kstfelt 12">
            <a:extLst>
              <a:ext uri="{FF2B5EF4-FFF2-40B4-BE49-F238E27FC236}">
                <a16:creationId xmlns:a16="http://schemas.microsoft.com/office/drawing/2014/main" id="{4816BE43-9FF0-CF66-90C3-55E13A60C710}"/>
              </a:ext>
            </a:extLst>
          </p:cNvPr>
          <p:cNvSpPr txBox="1"/>
          <p:nvPr/>
        </p:nvSpPr>
        <p:spPr>
          <a:xfrm>
            <a:off x="3047114" y="609600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da-DK"/>
              <a:t>https://github.com/souravcodeweb/CHEAT-SHEET</a:t>
            </a:r>
          </a:p>
        </p:txBody>
      </p:sp>
    </p:spTree>
    <p:extLst>
      <p:ext uri="{BB962C8B-B14F-4D97-AF65-F5344CB8AC3E}">
        <p14:creationId xmlns:p14="http://schemas.microsoft.com/office/powerpoint/2010/main" val="1323969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E7F59-788E-C11E-7C10-C638CB514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>
            <a:extLst>
              <a:ext uri="{FF2B5EF4-FFF2-40B4-BE49-F238E27FC236}">
                <a16:creationId xmlns:a16="http://schemas.microsoft.com/office/drawing/2014/main" id="{23B56F5A-C694-0DF9-539E-5D6A9C26B36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457200"/>
            <a:ext cx="1421027" cy="1985394"/>
          </a:xfrm>
          <a:prstGeom prst="rect">
            <a:avLst/>
          </a:prstGeom>
        </p:spPr>
      </p:pic>
      <p:pic>
        <p:nvPicPr>
          <p:cNvPr id="1026" name="Picture 2" descr="Series of HTML Tags">
            <a:extLst>
              <a:ext uri="{FF2B5EF4-FFF2-40B4-BE49-F238E27FC236}">
                <a16:creationId xmlns:a16="http://schemas.microsoft.com/office/drawing/2014/main" id="{0722130A-8F8F-3DCD-65D7-950BB50D9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683608"/>
            <a:ext cx="6176554" cy="417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Billede 8" descr="Et billede, der indeholder tekst, skærmbillede, Font/skrifttype, diagram&#10;&#10;AI-genereret indhold kan være ukorrekt.">
            <a:extLst>
              <a:ext uri="{FF2B5EF4-FFF2-40B4-BE49-F238E27FC236}">
                <a16:creationId xmlns:a16="http://schemas.microsoft.com/office/drawing/2014/main" id="{42380613-6B8E-8EC7-7538-6A8790E8C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81"/>
          <a:stretch>
            <a:fillRect/>
          </a:stretch>
        </p:blipFill>
        <p:spPr>
          <a:xfrm>
            <a:off x="4343400" y="127064"/>
            <a:ext cx="4870893" cy="264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0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9EA67-6EFB-5445-9B46-138DA9693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>
            <a:extLst>
              <a:ext uri="{FF2B5EF4-FFF2-40B4-BE49-F238E27FC236}">
                <a16:creationId xmlns:a16="http://schemas.microsoft.com/office/drawing/2014/main" id="{A2674BFD-9C8F-7AEB-CC86-DBC108E4018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457200"/>
            <a:ext cx="1421027" cy="1985394"/>
          </a:xfrm>
          <a:prstGeom prst="rect">
            <a:avLst/>
          </a:prstGeom>
        </p:spPr>
      </p:pic>
      <p:pic>
        <p:nvPicPr>
          <p:cNvPr id="3074" name="Picture 2" descr="HTML forms basics · WebPlatform Docs">
            <a:extLst>
              <a:ext uri="{FF2B5EF4-FFF2-40B4-BE49-F238E27FC236}">
                <a16:creationId xmlns:a16="http://schemas.microsoft.com/office/drawing/2014/main" id="{C15D7FA3-C671-ADF6-D8AB-731DCEB97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57200"/>
            <a:ext cx="49403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028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8415D-ACA8-B8C8-F34B-ADDE8DC45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>
            <a:extLst>
              <a:ext uri="{FF2B5EF4-FFF2-40B4-BE49-F238E27FC236}">
                <a16:creationId xmlns:a16="http://schemas.microsoft.com/office/drawing/2014/main" id="{48D1DD5A-8C07-936F-FEA9-D3D4E6F0076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457200"/>
            <a:ext cx="1421027" cy="1985394"/>
          </a:xfrm>
          <a:prstGeom prst="rect">
            <a:avLst/>
          </a:prstGeom>
        </p:spPr>
      </p:pic>
      <p:pic>
        <p:nvPicPr>
          <p:cNvPr id="5122" name="Picture 2" descr="Bootstrap">
            <a:extLst>
              <a:ext uri="{FF2B5EF4-FFF2-40B4-BE49-F238E27FC236}">
                <a16:creationId xmlns:a16="http://schemas.microsoft.com/office/drawing/2014/main" id="{E270DBBF-7013-2E25-259C-4B42C4C95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9" y="2442594"/>
            <a:ext cx="2078182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FC19D8AC-6289-4909-1537-85B10C747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57200"/>
            <a:ext cx="8534400" cy="4546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083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2D3C8-69CC-9D7F-B925-D43DE73D5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>
            <a:extLst>
              <a:ext uri="{FF2B5EF4-FFF2-40B4-BE49-F238E27FC236}">
                <a16:creationId xmlns:a16="http://schemas.microsoft.com/office/drawing/2014/main" id="{03C12998-3A07-49B8-CAA4-99475D47B29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533400"/>
            <a:ext cx="1619250" cy="1390650"/>
          </a:xfrm>
          <a:prstGeom prst="rect">
            <a:avLst/>
          </a:prstGeom>
        </p:spPr>
      </p:pic>
      <p:pic>
        <p:nvPicPr>
          <p:cNvPr id="2050" name="Picture 2" descr="Applying CSS styling | CSS Basics | Peachpit">
            <a:extLst>
              <a:ext uri="{FF2B5EF4-FFF2-40B4-BE49-F238E27FC236}">
                <a16:creationId xmlns:a16="http://schemas.microsoft.com/office/drawing/2014/main" id="{71F2F015-C35C-ED5D-5C6A-0104452A7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28" y="2667000"/>
            <a:ext cx="45720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SS Syntax">
            <a:extLst>
              <a:ext uri="{FF2B5EF4-FFF2-40B4-BE49-F238E27FC236}">
                <a16:creationId xmlns:a16="http://schemas.microsoft.com/office/drawing/2014/main" id="{546C58C2-19F5-C6DE-7F47-673DC905F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628650"/>
            <a:ext cx="6248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SS selectors that use HTML element attributes. Source: Adapted from MDN Web Docs 2020a.">
            <a:extLst>
              <a:ext uri="{FF2B5EF4-FFF2-40B4-BE49-F238E27FC236}">
                <a16:creationId xmlns:a16="http://schemas.microsoft.com/office/drawing/2014/main" id="{9746BB3C-7395-1D95-C2C8-325A1C500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514600"/>
            <a:ext cx="7696200" cy="413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610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11066</TotalTime>
  <Words>960</Words>
  <Application>Microsoft Macintosh PowerPoint</Application>
  <PresentationFormat>Widescreen</PresentationFormat>
  <Paragraphs>176</Paragraphs>
  <Slides>29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DATA ENGINEERING</vt:lpstr>
      <vt:lpstr>Dagsorden</vt:lpstr>
      <vt:lpstr>Bilbasen – Save data Infrastructure</vt:lpstr>
      <vt:lpstr>Protocols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Øvelse I</vt:lpstr>
      <vt:lpstr>Øvelse II</vt:lpstr>
      <vt:lpstr>Data-retrieval CASE: SMK API</vt:lpstr>
      <vt:lpstr>Bilbasen</vt:lpstr>
      <vt:lpstr>Ibtissam</vt:lpstr>
      <vt:lpstr>PowerPoint-præsentation</vt:lpstr>
      <vt:lpstr>Bilbasen</vt:lpstr>
      <vt:lpstr>Webscrape – flow Analyse webpage structure</vt:lpstr>
      <vt:lpstr>Bilbasen</vt:lpstr>
      <vt:lpstr>Elgiganten</vt:lpstr>
      <vt:lpstr>PowerPoint-præsentation</vt:lpstr>
      <vt:lpstr>Webscrape – auto One time run</vt:lpstr>
      <vt:lpstr>PowerPoint-præsentation</vt:lpstr>
      <vt:lpstr>PowerPoint-præsentation</vt:lpstr>
      <vt:lpstr>PowerPoint-præsentation</vt:lpstr>
      <vt:lpstr>Bilbasen</vt:lpstr>
      <vt:lpstr>Bilbasen – hvilke data?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Thorbjørn Wulf</cp:lastModifiedBy>
  <cp:revision>11</cp:revision>
  <dcterms:created xsi:type="dcterms:W3CDTF">2025-10-29T14:36:50Z</dcterms:created>
  <dcterms:modified xsi:type="dcterms:W3CDTF">2025-11-06T07:09:55Z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2024-11-11T00:00:00Z</vt:filetime>
  </property>
  <property fmtid="{D5CDD505-2E9C-101B-9397-08002B2CF9AE}" pid="3" name="LastSaved">
    <vt:filetime>2025-10-29T00:00:00Z</vt:filetime>
  </property>
  <property fmtid="{D5CDD505-2E9C-101B-9397-08002B2CF9AE}" pid="4" name="Producer">
    <vt:lpwstr>3-Heights(TM) PDF Security Shell 4.8.25.2 (http://www.pdf-tools.com)</vt:lpwstr>
  </property>
  <property fmtid="{D5CDD505-2E9C-101B-9397-08002B2CF9AE}" pid="5" name="MSIP_Label_defa4170-0d19-0005-0004-bc88714345d2_Enabled">
    <vt:lpwstr>true</vt:lpwstr>
  </property>
  <property fmtid="{D5CDD505-2E9C-101B-9397-08002B2CF9AE}" pid="6" name="MSIP_Label_defa4170-0d19-0005-0004-bc88714345d2_SetDate">
    <vt:lpwstr>2025-10-29T14:43:22Z</vt:lpwstr>
  </property>
  <property fmtid="{D5CDD505-2E9C-101B-9397-08002B2CF9AE}" pid="7" name="MSIP_Label_defa4170-0d19-0005-0004-bc88714345d2_Method">
    <vt:lpwstr>Standard</vt:lpwstr>
  </property>
  <property fmtid="{D5CDD505-2E9C-101B-9397-08002B2CF9AE}" pid="8" name="MSIP_Label_defa4170-0d19-0005-0004-bc88714345d2_Name">
    <vt:lpwstr>defa4170-0d19-0005-0004-bc88714345d2</vt:lpwstr>
  </property>
  <property fmtid="{D5CDD505-2E9C-101B-9397-08002B2CF9AE}" pid="9" name="MSIP_Label_defa4170-0d19-0005-0004-bc88714345d2_SiteId">
    <vt:lpwstr>9aafd452-b819-40a3-a400-f94ff33b0125</vt:lpwstr>
  </property>
  <property fmtid="{D5CDD505-2E9C-101B-9397-08002B2CF9AE}" pid="10" name="MSIP_Label_defa4170-0d19-0005-0004-bc88714345d2_ActionId">
    <vt:lpwstr>59ca7e1e-b42c-48a4-9e58-231f667283e3</vt:lpwstr>
  </property>
  <property fmtid="{D5CDD505-2E9C-101B-9397-08002B2CF9AE}" pid="11" name="MSIP_Label_defa4170-0d19-0005-0004-bc88714345d2_ContentBits">
    <vt:lpwstr>0</vt:lpwstr>
  </property>
  <property fmtid="{D5CDD505-2E9C-101B-9397-08002B2CF9AE}" pid="12" name="MSIP_Label_defa4170-0d19-0005-0004-bc88714345d2_Tag">
    <vt:lpwstr>50, 3, 0, 1</vt:lpwstr>
  </property>
</Properties>
</file>